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61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88" r:id="rId4"/>
    <p:sldId id="292" r:id="rId5"/>
    <p:sldId id="293" r:id="rId6"/>
    <p:sldId id="258" r:id="rId7"/>
    <p:sldId id="259" r:id="rId8"/>
    <p:sldId id="260" r:id="rId9"/>
    <p:sldId id="270" r:id="rId10"/>
    <p:sldId id="271" r:id="rId11"/>
    <p:sldId id="280" r:id="rId12"/>
    <p:sldId id="282" r:id="rId13"/>
    <p:sldId id="267" r:id="rId14"/>
    <p:sldId id="269" r:id="rId15"/>
    <p:sldId id="287" r:id="rId16"/>
    <p:sldId id="268" r:id="rId17"/>
    <p:sldId id="294" r:id="rId18"/>
    <p:sldId id="278" r:id="rId19"/>
    <p:sldId id="283" r:id="rId20"/>
    <p:sldId id="262" r:id="rId21"/>
    <p:sldId id="281" r:id="rId22"/>
    <p:sldId id="284" r:id="rId23"/>
    <p:sldId id="273" r:id="rId24"/>
    <p:sldId id="274" r:id="rId25"/>
    <p:sldId id="289" r:id="rId26"/>
    <p:sldId id="286" r:id="rId27"/>
    <p:sldId id="285" r:id="rId28"/>
    <p:sldId id="296" r:id="rId29"/>
    <p:sldId id="29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 Silva W.A.T.P. it16051980" initials="DSWi" lastIdx="2" clrIdx="0">
    <p:extLst>
      <p:ext uri="{19B8F6BF-5375-455C-9EA6-DF929625EA0E}">
        <p15:presenceInfo xmlns:p15="http://schemas.microsoft.com/office/powerpoint/2012/main" userId="S::it16051980@my.sliit.lk::39a69d27-d00d-400f-ab18-7d253bbf9a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76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9E6589-6829-DD44-A9D8-61C6B3AF8952}" v="2805" dt="2019-03-15T07:57:15.942"/>
    <p1510:client id="{7C0BA589-E7F8-09EF-3376-B4890473B863}" v="668" dt="2019-03-15T06:43:10.515"/>
    <p1510:client id="{8A3F8242-76FB-4FE7-AB1B-7DD5CAB6D257}" v="288" dt="2019-03-15T06:53:48.680"/>
    <p1510:client id="{8BD3FB47-B787-44F5-859A-4B3308D15B9C}" v="3" dt="2019-03-14T16:00:07.697"/>
    <p1510:client id="{B6BDCD14-54ED-BF59-8989-F644085990E4}" v="738" dt="2019-03-15T04:03:21.017"/>
    <p1510:client id="{D495C91A-AC87-1442-91E3-E73BB3121402}" v="389" dt="2019-03-15T06:44:52.381"/>
    <p1510:client id="{E59B9914-1407-08FA-A471-9E16C781BB43}" v="1495" dt="2019-03-14T18:30:35.877"/>
    <p1510:client id="{F2415439-37E6-8745-8369-6902578BD35E}" v="10" dt="2019-03-14T19:26:06.8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fce35427-5574-45a7-ba8c-4119a594e4ba" providerId="ADAL" clId="{8A3F8242-76FB-4FE7-AB1B-7DD5CAB6D257}"/>
    <pc:docChg chg="modSld">
      <pc:chgData name=" " userId="fce35427-5574-45a7-ba8c-4119a594e4ba" providerId="ADAL" clId="{8A3F8242-76FB-4FE7-AB1B-7DD5CAB6D257}" dt="2019-03-15T06:53:48.681" v="0" actId="14100"/>
      <pc:docMkLst>
        <pc:docMk/>
      </pc:docMkLst>
      <pc:sldChg chg="modSp">
        <pc:chgData name=" " userId="fce35427-5574-45a7-ba8c-4119a594e4ba" providerId="ADAL" clId="{8A3F8242-76FB-4FE7-AB1B-7DD5CAB6D257}" dt="2019-03-15T06:53:48.681" v="0" actId="14100"/>
        <pc:sldMkLst>
          <pc:docMk/>
          <pc:sldMk cId="1991650779" sldId="271"/>
        </pc:sldMkLst>
        <pc:spChg chg="mod">
          <ac:chgData name=" " userId="fce35427-5574-45a7-ba8c-4119a594e4ba" providerId="ADAL" clId="{8A3F8242-76FB-4FE7-AB1B-7DD5CAB6D257}" dt="2019-03-15T06:53:48.681" v="0" actId="14100"/>
          <ac:spMkLst>
            <pc:docMk/>
            <pc:sldMk cId="1991650779" sldId="271"/>
            <ac:spMk id="17" creationId="{9F63A356-83AF-4D18-9F08-F13E78916782}"/>
          </ac:spMkLst>
        </pc:spChg>
      </pc:sldChg>
    </pc:docChg>
  </pc:docChgLst>
  <pc:docChgLst>
    <pc:chgData name="De Silva W.A.T.P. it16051980" userId="S::it16051980@my.sliit.lk::39a69d27-d00d-400f-ab18-7d253bbf9ae5" providerId="AD" clId="Web-{D495C91A-AC87-1442-91E3-E73BB3121402}"/>
    <pc:docChg chg="addSld delSld modSld">
      <pc:chgData name="De Silva W.A.T.P. it16051980" userId="S::it16051980@my.sliit.lk::39a69d27-d00d-400f-ab18-7d253bbf9ae5" providerId="AD" clId="Web-{D495C91A-AC87-1442-91E3-E73BB3121402}" dt="2019-03-15T06:46:00.444" v="550"/>
      <pc:docMkLst>
        <pc:docMk/>
      </pc:docMkLst>
      <pc:sldChg chg="addSp modSp">
        <pc:chgData name="De Silva W.A.T.P. it16051980" userId="S::it16051980@my.sliit.lk::39a69d27-d00d-400f-ab18-7d253bbf9ae5" providerId="AD" clId="Web-{D495C91A-AC87-1442-91E3-E73BB3121402}" dt="2019-03-15T06:22:42.720" v="324" actId="20577"/>
        <pc:sldMkLst>
          <pc:docMk/>
          <pc:sldMk cId="2469729519" sldId="257"/>
        </pc:sldMkLst>
        <pc:spChg chg="add mod">
          <ac:chgData name="De Silva W.A.T.P. it16051980" userId="S::it16051980@my.sliit.lk::39a69d27-d00d-400f-ab18-7d253bbf9ae5" providerId="AD" clId="Web-{D495C91A-AC87-1442-91E3-E73BB3121402}" dt="2019-03-15T06:22:42.720" v="324" actId="20577"/>
          <ac:spMkLst>
            <pc:docMk/>
            <pc:sldMk cId="2469729519" sldId="257"/>
            <ac:spMk id="4" creationId="{DF102FB7-D039-422B-B36D-82F5356D253F}"/>
          </ac:spMkLst>
        </pc:spChg>
        <pc:spChg chg="mod">
          <ac:chgData name="De Silva W.A.T.P. it16051980" userId="S::it16051980@my.sliit.lk::39a69d27-d00d-400f-ab18-7d253bbf9ae5" providerId="AD" clId="Web-{D495C91A-AC87-1442-91E3-E73BB3121402}" dt="2019-03-15T06:21:32.550" v="276" actId="1076"/>
          <ac:spMkLst>
            <pc:docMk/>
            <pc:sldMk cId="2469729519" sldId="257"/>
            <ac:spMk id="9" creationId="{D04A06F7-99F3-994D-BAE2-B8FABA88D2BA}"/>
          </ac:spMkLst>
        </pc:spChg>
      </pc:sldChg>
      <pc:sldChg chg="addSp delSp modSp">
        <pc:chgData name="De Silva W.A.T.P. it16051980" userId="S::it16051980@my.sliit.lk::39a69d27-d00d-400f-ab18-7d253bbf9ae5" providerId="AD" clId="Web-{D495C91A-AC87-1442-91E3-E73BB3121402}" dt="2019-03-15T06:34:26.832" v="471" actId="20577"/>
        <pc:sldMkLst>
          <pc:docMk/>
          <pc:sldMk cId="783427502" sldId="262"/>
        </pc:sldMkLst>
        <pc:spChg chg="mod">
          <ac:chgData name="De Silva W.A.T.P. it16051980" userId="S::it16051980@my.sliit.lk::39a69d27-d00d-400f-ab18-7d253bbf9ae5" providerId="AD" clId="Web-{D495C91A-AC87-1442-91E3-E73BB3121402}" dt="2019-03-15T06:34:26.832" v="471" actId="20577"/>
          <ac:spMkLst>
            <pc:docMk/>
            <pc:sldMk cId="783427502" sldId="262"/>
            <ac:spMk id="2" creationId="{0CBE9DDA-67A3-D640-B980-8DE33F743116}"/>
          </ac:spMkLst>
        </pc:spChg>
        <pc:spChg chg="add del mod">
          <ac:chgData name="De Silva W.A.T.P. it16051980" userId="S::it16051980@my.sliit.lk::39a69d27-d00d-400f-ab18-7d253bbf9ae5" providerId="AD" clId="Web-{D495C91A-AC87-1442-91E3-E73BB3121402}" dt="2019-03-15T06:26:55.455" v="398"/>
          <ac:spMkLst>
            <pc:docMk/>
            <pc:sldMk cId="783427502" sldId="262"/>
            <ac:spMk id="5" creationId="{FBB68DF0-0245-4C7B-A0D3-BAEF60F489C0}"/>
          </ac:spMkLst>
        </pc:spChg>
        <pc:spChg chg="add mod">
          <ac:chgData name="De Silva W.A.T.P. it16051980" userId="S::it16051980@my.sliit.lk::39a69d27-d00d-400f-ab18-7d253bbf9ae5" providerId="AD" clId="Web-{D495C91A-AC87-1442-91E3-E73BB3121402}" dt="2019-03-15T06:28:58.033" v="405" actId="20577"/>
          <ac:spMkLst>
            <pc:docMk/>
            <pc:sldMk cId="783427502" sldId="262"/>
            <ac:spMk id="8" creationId="{D21FD2F6-8C59-4BD2-B032-1EFB2AF68499}"/>
          </ac:spMkLst>
        </pc:spChg>
      </pc:sldChg>
      <pc:sldChg chg="modSp">
        <pc:chgData name="De Silva W.A.T.P. it16051980" userId="S::it16051980@my.sliit.lk::39a69d27-d00d-400f-ab18-7d253bbf9ae5" providerId="AD" clId="Web-{D495C91A-AC87-1442-91E3-E73BB3121402}" dt="2019-03-15T06:24:07.939" v="345" actId="20577"/>
        <pc:sldMkLst>
          <pc:docMk/>
          <pc:sldMk cId="1026974438" sldId="267"/>
        </pc:sldMkLst>
        <pc:spChg chg="mod">
          <ac:chgData name="De Silva W.A.T.P. it16051980" userId="S::it16051980@my.sliit.lk::39a69d27-d00d-400f-ab18-7d253bbf9ae5" providerId="AD" clId="Web-{D495C91A-AC87-1442-91E3-E73BB3121402}" dt="2019-03-15T06:24:07.939" v="345" actId="20577"/>
          <ac:spMkLst>
            <pc:docMk/>
            <pc:sldMk cId="1026974438" sldId="267"/>
            <ac:spMk id="6" creationId="{4BA498B8-6313-1F45-B968-F9B04190704E}"/>
          </ac:spMkLst>
        </pc:spChg>
      </pc:sldChg>
      <pc:sldChg chg="addSp delSp modSp">
        <pc:chgData name="De Silva W.A.T.P. it16051980" userId="S::it16051980@my.sliit.lk::39a69d27-d00d-400f-ab18-7d253bbf9ae5" providerId="AD" clId="Web-{D495C91A-AC87-1442-91E3-E73BB3121402}" dt="2019-03-15T06:24:14.689" v="350" actId="20577"/>
        <pc:sldMkLst>
          <pc:docMk/>
          <pc:sldMk cId="1108311296" sldId="268"/>
        </pc:sldMkLst>
        <pc:spChg chg="mod">
          <ac:chgData name="De Silva W.A.T.P. it16051980" userId="S::it16051980@my.sliit.lk::39a69d27-d00d-400f-ab18-7d253bbf9ae5" providerId="AD" clId="Web-{D495C91A-AC87-1442-91E3-E73BB3121402}" dt="2019-03-15T06:19:17.266" v="275" actId="1076"/>
          <ac:spMkLst>
            <pc:docMk/>
            <pc:sldMk cId="1108311296" sldId="268"/>
            <ac:spMk id="4" creationId="{64C328BF-7848-4F4D-90A2-394514B5E1AC}"/>
          </ac:spMkLst>
        </pc:spChg>
        <pc:spChg chg="add mod">
          <ac:chgData name="De Silva W.A.T.P. it16051980" userId="S::it16051980@my.sliit.lk::39a69d27-d00d-400f-ab18-7d253bbf9ae5" providerId="AD" clId="Web-{D495C91A-AC87-1442-91E3-E73BB3121402}" dt="2019-03-15T06:24:14.689" v="350" actId="20577"/>
          <ac:spMkLst>
            <pc:docMk/>
            <pc:sldMk cId="1108311296" sldId="268"/>
            <ac:spMk id="5" creationId="{8F5A3D67-D3C0-4204-8854-4B7552D9B6A2}"/>
          </ac:spMkLst>
        </pc:spChg>
        <pc:spChg chg="mod">
          <ac:chgData name="De Silva W.A.T.P. it16051980" userId="S::it16051980@my.sliit.lk::39a69d27-d00d-400f-ab18-7d253bbf9ae5" providerId="AD" clId="Web-{D495C91A-AC87-1442-91E3-E73BB3121402}" dt="2019-03-15T06:18:54.109" v="267" actId="20577"/>
          <ac:spMkLst>
            <pc:docMk/>
            <pc:sldMk cId="1108311296" sldId="268"/>
            <ac:spMk id="8" creationId="{E94D1128-DA87-3041-8244-E7A7C20894DD}"/>
          </ac:spMkLst>
        </pc:spChg>
        <pc:spChg chg="del">
          <ac:chgData name="De Silva W.A.T.P. it16051980" userId="S::it16051980@my.sliit.lk::39a69d27-d00d-400f-ab18-7d253bbf9ae5" providerId="AD" clId="Web-{D495C91A-AC87-1442-91E3-E73BB3121402}" dt="2019-03-15T05:14:17.752" v="39"/>
          <ac:spMkLst>
            <pc:docMk/>
            <pc:sldMk cId="1108311296" sldId="268"/>
            <ac:spMk id="12" creationId="{24F1E629-29D1-7F40-9859-C017C0B98BA9}"/>
          </ac:spMkLst>
        </pc:spChg>
        <pc:picChg chg="add mod">
          <ac:chgData name="De Silva W.A.T.P. it16051980" userId="S::it16051980@my.sliit.lk::39a69d27-d00d-400f-ab18-7d253bbf9ae5" providerId="AD" clId="Web-{D495C91A-AC87-1442-91E3-E73BB3121402}" dt="2019-03-15T05:44:55.024" v="141" actId="1076"/>
          <ac:picMkLst>
            <pc:docMk/>
            <pc:sldMk cId="1108311296" sldId="268"/>
            <ac:picMk id="2" creationId="{4767C010-B369-4D4F-B508-06BC9029D248}"/>
          </ac:picMkLst>
        </pc:picChg>
        <pc:picChg chg="del">
          <ac:chgData name="De Silva W.A.T.P. it16051980" userId="S::it16051980@my.sliit.lk::39a69d27-d00d-400f-ab18-7d253bbf9ae5" providerId="AD" clId="Web-{D495C91A-AC87-1442-91E3-E73BB3121402}" dt="2019-03-15T05:14:17.752" v="40"/>
          <ac:picMkLst>
            <pc:docMk/>
            <pc:sldMk cId="1108311296" sldId="268"/>
            <ac:picMk id="16" creationId="{1AC0266D-79A2-B448-AA5D-C6EDE0C18DE8}"/>
          </ac:picMkLst>
        </pc:picChg>
      </pc:sldChg>
      <pc:sldChg chg="addSp delSp modSp">
        <pc:chgData name="De Silva W.A.T.P. it16051980" userId="S::it16051980@my.sliit.lk::39a69d27-d00d-400f-ab18-7d253bbf9ae5" providerId="AD" clId="Web-{D495C91A-AC87-1442-91E3-E73BB3121402}" dt="2019-03-15T06:24:33.376" v="360" actId="20577"/>
        <pc:sldMkLst>
          <pc:docMk/>
          <pc:sldMk cId="2087696953" sldId="269"/>
        </pc:sldMkLst>
        <pc:spChg chg="mod">
          <ac:chgData name="De Silva W.A.T.P. it16051980" userId="S::it16051980@my.sliit.lk::39a69d27-d00d-400f-ab18-7d253bbf9ae5" providerId="AD" clId="Web-{D495C91A-AC87-1442-91E3-E73BB3121402}" dt="2019-03-15T06:18:02.859" v="241" actId="20577"/>
          <ac:spMkLst>
            <pc:docMk/>
            <pc:sldMk cId="2087696953" sldId="269"/>
            <ac:spMk id="2" creationId="{8D6C4965-C0E6-3F4F-823D-FB4A754D5234}"/>
          </ac:spMkLst>
        </pc:spChg>
        <pc:spChg chg="del">
          <ac:chgData name="De Silva W.A.T.P. it16051980" userId="S::it16051980@my.sliit.lk::39a69d27-d00d-400f-ab18-7d253bbf9ae5" providerId="AD" clId="Web-{D495C91A-AC87-1442-91E3-E73BB3121402}" dt="2019-03-15T06:17:51.234" v="227"/>
          <ac:spMkLst>
            <pc:docMk/>
            <pc:sldMk cId="2087696953" sldId="269"/>
            <ac:spMk id="5" creationId="{0FFC7EEA-4935-D843-9327-2BAD867D7A72}"/>
          </ac:spMkLst>
        </pc:spChg>
        <pc:spChg chg="add mod">
          <ac:chgData name="De Silva W.A.T.P. it16051980" userId="S::it16051980@my.sliit.lk::39a69d27-d00d-400f-ab18-7d253bbf9ae5" providerId="AD" clId="Web-{D495C91A-AC87-1442-91E3-E73BB3121402}" dt="2019-03-15T06:17:51.234" v="227"/>
          <ac:spMkLst>
            <pc:docMk/>
            <pc:sldMk cId="2087696953" sldId="269"/>
            <ac:spMk id="6" creationId="{2C1FE599-8E26-4229-B234-A674D2D54DFC}"/>
          </ac:spMkLst>
        </pc:spChg>
        <pc:spChg chg="mod">
          <ac:chgData name="De Silva W.A.T.P. it16051980" userId="S::it16051980@my.sliit.lk::39a69d27-d00d-400f-ab18-7d253bbf9ae5" providerId="AD" clId="Web-{D495C91A-AC87-1442-91E3-E73BB3121402}" dt="2019-03-15T06:24:33.376" v="360" actId="20577"/>
          <ac:spMkLst>
            <pc:docMk/>
            <pc:sldMk cId="2087696953" sldId="269"/>
            <ac:spMk id="10" creationId="{9E222451-F934-E143-B5D8-EE25C1688258}"/>
          </ac:spMkLst>
        </pc:spChg>
      </pc:sldChg>
      <pc:sldChg chg="addSp delSp modSp">
        <pc:chgData name="De Silva W.A.T.P. it16051980" userId="S::it16051980@my.sliit.lk::39a69d27-d00d-400f-ab18-7d253bbf9ae5" providerId="AD" clId="Web-{D495C91A-AC87-1442-91E3-E73BB3121402}" dt="2019-03-15T05:07:13.063" v="21"/>
        <pc:sldMkLst>
          <pc:docMk/>
          <pc:sldMk cId="3134221835" sldId="270"/>
        </pc:sldMkLst>
        <pc:graphicFrameChg chg="mod modGraphic">
          <ac:chgData name="De Silva W.A.T.P. it16051980" userId="S::it16051980@my.sliit.lk::39a69d27-d00d-400f-ab18-7d253bbf9ae5" providerId="AD" clId="Web-{D495C91A-AC87-1442-91E3-E73BB3121402}" dt="2019-03-15T05:07:05.047" v="20"/>
          <ac:graphicFrameMkLst>
            <pc:docMk/>
            <pc:sldMk cId="3134221835" sldId="270"/>
            <ac:graphicFrameMk id="6" creationId="{B76D3B1F-2FEA-184E-870C-198A0F2EF983}"/>
          </ac:graphicFrameMkLst>
        </pc:graphicFrameChg>
        <pc:picChg chg="add del">
          <ac:chgData name="De Silva W.A.T.P. it16051980" userId="S::it16051980@my.sliit.lk::39a69d27-d00d-400f-ab18-7d253bbf9ae5" providerId="AD" clId="Web-{D495C91A-AC87-1442-91E3-E73BB3121402}" dt="2019-03-15T05:05:48.953" v="8"/>
          <ac:picMkLst>
            <pc:docMk/>
            <pc:sldMk cId="3134221835" sldId="270"/>
            <ac:picMk id="8" creationId="{FBE1873D-EDAA-BC49-8BF7-FA8E6C0CD35B}"/>
          </ac:picMkLst>
        </pc:picChg>
        <pc:picChg chg="add del">
          <ac:chgData name="De Silva W.A.T.P. it16051980" userId="S::it16051980@my.sliit.lk::39a69d27-d00d-400f-ab18-7d253bbf9ae5" providerId="AD" clId="Web-{D495C91A-AC87-1442-91E3-E73BB3121402}" dt="2019-03-15T05:05:48.953" v="9"/>
          <ac:picMkLst>
            <pc:docMk/>
            <pc:sldMk cId="3134221835" sldId="270"/>
            <ac:picMk id="9" creationId="{063F7CEC-23AA-A348-AE00-38D650A9E34F}"/>
          </ac:picMkLst>
        </pc:picChg>
        <pc:picChg chg="add del">
          <ac:chgData name="De Silva W.A.T.P. it16051980" userId="S::it16051980@my.sliit.lk::39a69d27-d00d-400f-ab18-7d253bbf9ae5" providerId="AD" clId="Web-{D495C91A-AC87-1442-91E3-E73BB3121402}" dt="2019-03-15T05:05:48.953" v="10"/>
          <ac:picMkLst>
            <pc:docMk/>
            <pc:sldMk cId="3134221835" sldId="270"/>
            <ac:picMk id="10" creationId="{8B917355-D99D-2543-8C8D-CDD9304600FC}"/>
          </ac:picMkLst>
        </pc:picChg>
        <pc:picChg chg="add del">
          <ac:chgData name="De Silva W.A.T.P. it16051980" userId="S::it16051980@my.sliit.lk::39a69d27-d00d-400f-ab18-7d253bbf9ae5" providerId="AD" clId="Web-{D495C91A-AC87-1442-91E3-E73BB3121402}" dt="2019-03-15T05:05:48.953" v="11"/>
          <ac:picMkLst>
            <pc:docMk/>
            <pc:sldMk cId="3134221835" sldId="270"/>
            <ac:picMk id="11" creationId="{0849E93D-F349-8748-AEA8-F1ADB9E400A6}"/>
          </ac:picMkLst>
        </pc:picChg>
        <pc:picChg chg="add del">
          <ac:chgData name="De Silva W.A.T.P. it16051980" userId="S::it16051980@my.sliit.lk::39a69d27-d00d-400f-ab18-7d253bbf9ae5" providerId="AD" clId="Web-{D495C91A-AC87-1442-91E3-E73BB3121402}" dt="2019-03-15T05:05:48.953" v="12"/>
          <ac:picMkLst>
            <pc:docMk/>
            <pc:sldMk cId="3134221835" sldId="270"/>
            <ac:picMk id="16" creationId="{FB0C5E4B-4AF9-D540-BF99-27A26A77BE8B}"/>
          </ac:picMkLst>
        </pc:picChg>
        <pc:picChg chg="add del">
          <ac:chgData name="De Silva W.A.T.P. it16051980" userId="S::it16051980@my.sliit.lk::39a69d27-d00d-400f-ab18-7d253bbf9ae5" providerId="AD" clId="Web-{D495C91A-AC87-1442-91E3-E73BB3121402}" dt="2019-03-15T05:07:13.063" v="21"/>
          <ac:picMkLst>
            <pc:docMk/>
            <pc:sldMk cId="3134221835" sldId="270"/>
            <ac:picMk id="18" creationId="{3791AF38-3286-DB47-8D61-D9AF0C23A3B4}"/>
          </ac:picMkLst>
        </pc:picChg>
        <pc:picChg chg="add del">
          <ac:chgData name="De Silva W.A.T.P. it16051980" userId="S::it16051980@my.sliit.lk::39a69d27-d00d-400f-ab18-7d253bbf9ae5" providerId="AD" clId="Web-{D495C91A-AC87-1442-91E3-E73BB3121402}" dt="2019-03-15T05:05:48.953" v="13"/>
          <ac:picMkLst>
            <pc:docMk/>
            <pc:sldMk cId="3134221835" sldId="270"/>
            <ac:picMk id="29" creationId="{1A93F2B2-531C-2F40-827E-5DB3C921E3B3}"/>
          </ac:picMkLst>
        </pc:picChg>
        <pc:picChg chg="add del">
          <ac:chgData name="De Silva W.A.T.P. it16051980" userId="S::it16051980@my.sliit.lk::39a69d27-d00d-400f-ab18-7d253bbf9ae5" providerId="AD" clId="Web-{D495C91A-AC87-1442-91E3-E73BB3121402}" dt="2019-03-15T05:05:48.953" v="14"/>
          <ac:picMkLst>
            <pc:docMk/>
            <pc:sldMk cId="3134221835" sldId="270"/>
            <ac:picMk id="30" creationId="{80EAE186-FEAE-8E4B-8B57-42CEE0102E60}"/>
          </ac:picMkLst>
        </pc:picChg>
        <pc:picChg chg="add del">
          <ac:chgData name="De Silva W.A.T.P. it16051980" userId="S::it16051980@my.sliit.lk::39a69d27-d00d-400f-ab18-7d253bbf9ae5" providerId="AD" clId="Web-{D495C91A-AC87-1442-91E3-E73BB3121402}" dt="2019-03-15T05:05:48.953" v="15"/>
          <ac:picMkLst>
            <pc:docMk/>
            <pc:sldMk cId="3134221835" sldId="270"/>
            <ac:picMk id="31" creationId="{298BF3AE-2F0E-4748-9AC3-DCF39460330E}"/>
          </ac:picMkLst>
        </pc:picChg>
      </pc:sldChg>
      <pc:sldChg chg="modSp">
        <pc:chgData name="De Silva W.A.T.P. it16051980" userId="S::it16051980@my.sliit.lk::39a69d27-d00d-400f-ab18-7d253bbf9ae5" providerId="AD" clId="Web-{D495C91A-AC87-1442-91E3-E73BB3121402}" dt="2019-03-15T06:36:24.082" v="513" actId="20577"/>
        <pc:sldMkLst>
          <pc:docMk/>
          <pc:sldMk cId="4058350189" sldId="275"/>
        </pc:sldMkLst>
        <pc:spChg chg="mod">
          <ac:chgData name="De Silva W.A.T.P. it16051980" userId="S::it16051980@my.sliit.lk::39a69d27-d00d-400f-ab18-7d253bbf9ae5" providerId="AD" clId="Web-{D495C91A-AC87-1442-91E3-E73BB3121402}" dt="2019-03-15T06:36:24.082" v="513" actId="20577"/>
          <ac:spMkLst>
            <pc:docMk/>
            <pc:sldMk cId="4058350189" sldId="275"/>
            <ac:spMk id="2" creationId="{F5393EED-0F2B-4FB8-93F4-2C88AAA11204}"/>
          </ac:spMkLst>
        </pc:spChg>
      </pc:sldChg>
      <pc:sldChg chg="addSp modSp">
        <pc:chgData name="De Silva W.A.T.P. it16051980" userId="S::it16051980@my.sliit.lk::39a69d27-d00d-400f-ab18-7d253bbf9ae5" providerId="AD" clId="Web-{D495C91A-AC87-1442-91E3-E73BB3121402}" dt="2019-03-15T06:34:09.847" v="460" actId="20577"/>
        <pc:sldMkLst>
          <pc:docMk/>
          <pc:sldMk cId="2247879883" sldId="278"/>
        </pc:sldMkLst>
        <pc:spChg chg="mod">
          <ac:chgData name="De Silva W.A.T.P. it16051980" userId="S::it16051980@my.sliit.lk::39a69d27-d00d-400f-ab18-7d253bbf9ae5" providerId="AD" clId="Web-{D495C91A-AC87-1442-91E3-E73BB3121402}" dt="2019-03-15T06:34:09.847" v="460" actId="20577"/>
          <ac:spMkLst>
            <pc:docMk/>
            <pc:sldMk cId="2247879883" sldId="278"/>
            <ac:spMk id="2" creationId="{859FDECD-9D5A-410A-B638-F21AAFDC5554}"/>
          </ac:spMkLst>
        </pc:spChg>
        <pc:spChg chg="mod">
          <ac:chgData name="De Silva W.A.T.P. it16051980" userId="S::it16051980@my.sliit.lk::39a69d27-d00d-400f-ab18-7d253bbf9ae5" providerId="AD" clId="Web-{D495C91A-AC87-1442-91E3-E73BB3121402}" dt="2019-03-15T06:24:48.189" v="365" actId="20577"/>
          <ac:spMkLst>
            <pc:docMk/>
            <pc:sldMk cId="2247879883" sldId="278"/>
            <ac:spMk id="3" creationId="{446725B8-28C8-4A48-AD6D-78227818AB09}"/>
          </ac:spMkLst>
        </pc:spChg>
        <pc:spChg chg="add mod">
          <ac:chgData name="De Silva W.A.T.P. it16051980" userId="S::it16051980@my.sliit.lk::39a69d27-d00d-400f-ab18-7d253bbf9ae5" providerId="AD" clId="Web-{D495C91A-AC87-1442-91E3-E73BB3121402}" dt="2019-03-15T06:25:18.517" v="375" actId="20577"/>
          <ac:spMkLst>
            <pc:docMk/>
            <pc:sldMk cId="2247879883" sldId="278"/>
            <ac:spMk id="5" creationId="{37C591AA-722D-43D6-8967-C9D0D4CA36F3}"/>
          </ac:spMkLst>
        </pc:spChg>
        <pc:spChg chg="mod">
          <ac:chgData name="De Silva W.A.T.P. it16051980" userId="S::it16051980@my.sliit.lk::39a69d27-d00d-400f-ab18-7d253bbf9ae5" providerId="AD" clId="Web-{D495C91A-AC87-1442-91E3-E73BB3121402}" dt="2019-03-15T05:09:11.735" v="35" actId="1076"/>
          <ac:spMkLst>
            <pc:docMk/>
            <pc:sldMk cId="2247879883" sldId="278"/>
            <ac:spMk id="8" creationId="{18E121AC-5502-453D-8F04-776A648A9EB2}"/>
          </ac:spMkLst>
        </pc:spChg>
        <pc:spChg chg="mod">
          <ac:chgData name="De Silva W.A.T.P. it16051980" userId="S::it16051980@my.sliit.lk::39a69d27-d00d-400f-ab18-7d253bbf9ae5" providerId="AD" clId="Web-{D495C91A-AC87-1442-91E3-E73BB3121402}" dt="2019-03-15T05:09:11.751" v="36" actId="1076"/>
          <ac:spMkLst>
            <pc:docMk/>
            <pc:sldMk cId="2247879883" sldId="278"/>
            <ac:spMk id="10" creationId="{C59423E1-BEC0-43B9-915F-4A0CD6149EE6}"/>
          </ac:spMkLst>
        </pc:spChg>
        <pc:spChg chg="mod">
          <ac:chgData name="De Silva W.A.T.P. it16051980" userId="S::it16051980@my.sliit.lk::39a69d27-d00d-400f-ab18-7d253bbf9ae5" providerId="AD" clId="Web-{D495C91A-AC87-1442-91E3-E73BB3121402}" dt="2019-03-15T05:09:11.751" v="37" actId="1076"/>
          <ac:spMkLst>
            <pc:docMk/>
            <pc:sldMk cId="2247879883" sldId="278"/>
            <ac:spMk id="12" creationId="{F3E4D414-EDBB-462D-8C38-63702504B473}"/>
          </ac:spMkLst>
        </pc:spChg>
        <pc:picChg chg="mod">
          <ac:chgData name="De Silva W.A.T.P. it16051980" userId="S::it16051980@my.sliit.lk::39a69d27-d00d-400f-ab18-7d253bbf9ae5" providerId="AD" clId="Web-{D495C91A-AC87-1442-91E3-E73BB3121402}" dt="2019-03-15T05:09:11.735" v="34" actId="1076"/>
          <ac:picMkLst>
            <pc:docMk/>
            <pc:sldMk cId="2247879883" sldId="278"/>
            <ac:picMk id="6" creationId="{6D1D6D91-D229-458D-9F00-5BBD0105C449}"/>
          </ac:picMkLst>
        </pc:picChg>
      </pc:sldChg>
      <pc:sldChg chg="modSp">
        <pc:chgData name="De Silva W.A.T.P. it16051980" userId="S::it16051980@my.sliit.lk::39a69d27-d00d-400f-ab18-7d253bbf9ae5" providerId="AD" clId="Web-{D495C91A-AC87-1442-91E3-E73BB3121402}" dt="2019-03-15T06:34:45.379" v="479" actId="20577"/>
        <pc:sldMkLst>
          <pc:docMk/>
          <pc:sldMk cId="284756744" sldId="281"/>
        </pc:sldMkLst>
        <pc:spChg chg="mod">
          <ac:chgData name="De Silva W.A.T.P. it16051980" userId="S::it16051980@my.sliit.lk::39a69d27-d00d-400f-ab18-7d253bbf9ae5" providerId="AD" clId="Web-{D495C91A-AC87-1442-91E3-E73BB3121402}" dt="2019-03-15T06:34:45.379" v="479" actId="20577"/>
          <ac:spMkLst>
            <pc:docMk/>
            <pc:sldMk cId="284756744" sldId="281"/>
            <ac:spMk id="2" creationId="{26AA63DD-F270-4611-9082-F9BB0EA353D9}"/>
          </ac:spMkLst>
        </pc:spChg>
      </pc:sldChg>
      <pc:sldChg chg="addSp modSp">
        <pc:chgData name="De Silva W.A.T.P. it16051980" userId="S::it16051980@my.sliit.lk::39a69d27-d00d-400f-ab18-7d253bbf9ae5" providerId="AD" clId="Web-{D495C91A-AC87-1442-91E3-E73BB3121402}" dt="2019-03-15T06:29:31.565" v="416" actId="20577"/>
        <pc:sldMkLst>
          <pc:docMk/>
          <pc:sldMk cId="1967193824" sldId="282"/>
        </pc:sldMkLst>
        <pc:spChg chg="add mod">
          <ac:chgData name="De Silva W.A.T.P. it16051980" userId="S::it16051980@my.sliit.lk::39a69d27-d00d-400f-ab18-7d253bbf9ae5" providerId="AD" clId="Web-{D495C91A-AC87-1442-91E3-E73BB3121402}" dt="2019-03-15T06:29:31.565" v="416" actId="20577"/>
          <ac:spMkLst>
            <pc:docMk/>
            <pc:sldMk cId="1967193824" sldId="282"/>
            <ac:spMk id="3" creationId="{BBE38703-85C8-42C3-8CA0-D8BAACA4684E}"/>
          </ac:spMkLst>
        </pc:spChg>
      </pc:sldChg>
      <pc:sldChg chg="addSp modSp">
        <pc:chgData name="De Silva W.A.T.P. it16051980" userId="S::it16051980@my.sliit.lk::39a69d27-d00d-400f-ab18-7d253bbf9ae5" providerId="AD" clId="Web-{D495C91A-AC87-1442-91E3-E73BB3121402}" dt="2019-03-15T06:25:52.298" v="393" actId="20577"/>
        <pc:sldMkLst>
          <pc:docMk/>
          <pc:sldMk cId="1073897027" sldId="283"/>
        </pc:sldMkLst>
        <pc:spChg chg="add mod">
          <ac:chgData name="De Silva W.A.T.P. it16051980" userId="S::it16051980@my.sliit.lk::39a69d27-d00d-400f-ab18-7d253bbf9ae5" providerId="AD" clId="Web-{D495C91A-AC87-1442-91E3-E73BB3121402}" dt="2019-03-15T06:25:52.298" v="393" actId="20577"/>
          <ac:spMkLst>
            <pc:docMk/>
            <pc:sldMk cId="1073897027" sldId="283"/>
            <ac:spMk id="3" creationId="{CA415ACD-855A-42C3-B8E5-12892AA9650A}"/>
          </ac:spMkLst>
        </pc:spChg>
      </pc:sldChg>
      <pc:sldChg chg="modSp">
        <pc:chgData name="De Silva W.A.T.P. it16051980" userId="S::it16051980@my.sliit.lk::39a69d27-d00d-400f-ab18-7d253bbf9ae5" providerId="AD" clId="Web-{D495C91A-AC87-1442-91E3-E73BB3121402}" dt="2019-03-15T06:34:58.910" v="488" actId="20577"/>
        <pc:sldMkLst>
          <pc:docMk/>
          <pc:sldMk cId="2215817588" sldId="284"/>
        </pc:sldMkLst>
        <pc:spChg chg="mod">
          <ac:chgData name="De Silva W.A.T.P. it16051980" userId="S::it16051980@my.sliit.lk::39a69d27-d00d-400f-ab18-7d253bbf9ae5" providerId="AD" clId="Web-{D495C91A-AC87-1442-91E3-E73BB3121402}" dt="2019-03-15T06:34:58.910" v="488" actId="20577"/>
          <ac:spMkLst>
            <pc:docMk/>
            <pc:sldMk cId="2215817588" sldId="284"/>
            <ac:spMk id="2" creationId="{CDBE1130-F9AD-4B7A-92A9-952370BB8DC2}"/>
          </ac:spMkLst>
        </pc:spChg>
      </pc:sldChg>
      <pc:sldChg chg="addSp modSp">
        <pc:chgData name="De Silva W.A.T.P. it16051980" userId="S::it16051980@my.sliit.lk::39a69d27-d00d-400f-ab18-7d253bbf9ae5" providerId="AD" clId="Web-{D495C91A-AC87-1442-91E3-E73BB3121402}" dt="2019-03-15T06:36:02.785" v="503" actId="20577"/>
        <pc:sldMkLst>
          <pc:docMk/>
          <pc:sldMk cId="174448672" sldId="285"/>
        </pc:sldMkLst>
        <pc:spChg chg="mod">
          <ac:chgData name="De Silva W.A.T.P. it16051980" userId="S::it16051980@my.sliit.lk::39a69d27-d00d-400f-ab18-7d253bbf9ae5" providerId="AD" clId="Web-{D495C91A-AC87-1442-91E3-E73BB3121402}" dt="2019-03-15T06:36:02.785" v="503" actId="20577"/>
          <ac:spMkLst>
            <pc:docMk/>
            <pc:sldMk cId="174448672" sldId="285"/>
            <ac:spMk id="2" creationId="{40B05BB2-F085-4B2E-AC3C-E3586BA4B64A}"/>
          </ac:spMkLst>
        </pc:spChg>
        <pc:spChg chg="add mod">
          <ac:chgData name="De Silva W.A.T.P. it16051980" userId="S::it16051980@my.sliit.lk::39a69d27-d00d-400f-ab18-7d253bbf9ae5" providerId="AD" clId="Web-{D495C91A-AC87-1442-91E3-E73BB3121402}" dt="2019-03-15T06:32:12.019" v="447" actId="20577"/>
          <ac:spMkLst>
            <pc:docMk/>
            <pc:sldMk cId="174448672" sldId="285"/>
            <ac:spMk id="3" creationId="{1C481EA9-597B-40B3-A122-5BB60955EEF0}"/>
          </ac:spMkLst>
        </pc:spChg>
      </pc:sldChg>
      <pc:sldChg chg="addSp modSp">
        <pc:chgData name="De Silva W.A.T.P. it16051980" userId="S::it16051980@my.sliit.lk::39a69d27-d00d-400f-ab18-7d253bbf9ae5" providerId="AD" clId="Web-{D495C91A-AC87-1442-91E3-E73BB3121402}" dt="2019-03-15T06:35:45.457" v="498" actId="20577"/>
        <pc:sldMkLst>
          <pc:docMk/>
          <pc:sldMk cId="2764417339" sldId="286"/>
        </pc:sldMkLst>
        <pc:spChg chg="mod">
          <ac:chgData name="De Silva W.A.T.P. it16051980" userId="S::it16051980@my.sliit.lk::39a69d27-d00d-400f-ab18-7d253bbf9ae5" providerId="AD" clId="Web-{D495C91A-AC87-1442-91E3-E73BB3121402}" dt="2019-03-15T06:35:45.457" v="498" actId="20577"/>
          <ac:spMkLst>
            <pc:docMk/>
            <pc:sldMk cId="2764417339" sldId="286"/>
            <ac:spMk id="2" creationId="{40B05BB2-F085-4B2E-AC3C-E3586BA4B64A}"/>
          </ac:spMkLst>
        </pc:spChg>
        <pc:spChg chg="add mod">
          <ac:chgData name="De Silva W.A.T.P. it16051980" userId="S::it16051980@my.sliit.lk::39a69d27-d00d-400f-ab18-7d253bbf9ae5" providerId="AD" clId="Web-{D495C91A-AC87-1442-91E3-E73BB3121402}" dt="2019-03-15T06:31:32.159" v="427" actId="1076"/>
          <ac:spMkLst>
            <pc:docMk/>
            <pc:sldMk cId="2764417339" sldId="286"/>
            <ac:spMk id="3" creationId="{87DD41CC-17B9-4D4E-B370-80D0BBDAB670}"/>
          </ac:spMkLst>
        </pc:spChg>
        <pc:picChg chg="mod">
          <ac:chgData name="De Silva W.A.T.P. it16051980" userId="S::it16051980@my.sliit.lk::39a69d27-d00d-400f-ab18-7d253bbf9ae5" providerId="AD" clId="Web-{D495C91A-AC87-1442-91E3-E73BB3121402}" dt="2019-03-15T06:30:57.971" v="422" actId="1076"/>
          <ac:picMkLst>
            <pc:docMk/>
            <pc:sldMk cId="2764417339" sldId="286"/>
            <ac:picMk id="5" creationId="{13B35400-0D8E-0544-8EF8-359484934543}"/>
          </ac:picMkLst>
        </pc:picChg>
      </pc:sldChg>
      <pc:sldChg chg="addSp delSp modSp new">
        <pc:chgData name="De Silva W.A.T.P. it16051980" userId="S::it16051980@my.sliit.lk::39a69d27-d00d-400f-ab18-7d253bbf9ae5" providerId="AD" clId="Web-{D495C91A-AC87-1442-91E3-E73BB3121402}" dt="2019-03-15T06:24:24.472" v="355" actId="20577"/>
        <pc:sldMkLst>
          <pc:docMk/>
          <pc:sldMk cId="4119028461" sldId="287"/>
        </pc:sldMkLst>
        <pc:spChg chg="mod">
          <ac:chgData name="De Silva W.A.T.P. it16051980" userId="S::it16051980@my.sliit.lk::39a69d27-d00d-400f-ab18-7d253bbf9ae5" providerId="AD" clId="Web-{D495C91A-AC87-1442-91E3-E73BB3121402}" dt="2019-03-15T06:18:21.687" v="250" actId="20577"/>
          <ac:spMkLst>
            <pc:docMk/>
            <pc:sldMk cId="4119028461" sldId="287"/>
            <ac:spMk id="2" creationId="{D4AF667F-9CC7-4F34-81D0-15E9A807CBE4}"/>
          </ac:spMkLst>
        </pc:spChg>
        <pc:spChg chg="del">
          <ac:chgData name="De Silva W.A.T.P. it16051980" userId="S::it16051980@my.sliit.lk::39a69d27-d00d-400f-ab18-7d253bbf9ae5" providerId="AD" clId="Web-{D495C91A-AC87-1442-91E3-E73BB3121402}" dt="2019-03-15T05:14:22.783" v="41"/>
          <ac:spMkLst>
            <pc:docMk/>
            <pc:sldMk cId="4119028461" sldId="287"/>
            <ac:spMk id="3" creationId="{3C9905CC-42D8-4AEF-B3C3-48931B22DFA6}"/>
          </ac:spMkLst>
        </pc:spChg>
        <pc:spChg chg="add del">
          <ac:chgData name="De Silva W.A.T.P. it16051980" userId="S::it16051980@my.sliit.lk::39a69d27-d00d-400f-ab18-7d253bbf9ae5" providerId="AD" clId="Web-{D495C91A-AC87-1442-91E3-E73BB3121402}" dt="2019-03-15T05:15:12.705" v="53"/>
          <ac:spMkLst>
            <pc:docMk/>
            <pc:sldMk cId="4119028461" sldId="287"/>
            <ac:spMk id="6" creationId="{6F85D5E0-A787-4DF7-A6AF-D387B6C399A6}"/>
          </ac:spMkLst>
        </pc:spChg>
        <pc:spChg chg="add mod">
          <ac:chgData name="De Silva W.A.T.P. it16051980" userId="S::it16051980@my.sliit.lk::39a69d27-d00d-400f-ab18-7d253bbf9ae5" providerId="AD" clId="Web-{D495C91A-AC87-1442-91E3-E73BB3121402}" dt="2019-03-15T06:24:24.472" v="355" actId="20577"/>
          <ac:spMkLst>
            <pc:docMk/>
            <pc:sldMk cId="4119028461" sldId="287"/>
            <ac:spMk id="8" creationId="{6F85D5E0-A787-4DF7-A6AF-D387B6C399A6}"/>
          </ac:spMkLst>
        </pc:spChg>
        <pc:picChg chg="add del">
          <ac:chgData name="De Silva W.A.T.P. it16051980" userId="S::it16051980@my.sliit.lk::39a69d27-d00d-400f-ab18-7d253bbf9ae5" providerId="AD" clId="Web-{D495C91A-AC87-1442-91E3-E73BB3121402}" dt="2019-03-15T05:15:12.486" v="52"/>
          <ac:picMkLst>
            <pc:docMk/>
            <pc:sldMk cId="4119028461" sldId="287"/>
            <ac:picMk id="5" creationId="{765D805D-9B26-4577-AEC0-0D7A4A300BFE}"/>
          </ac:picMkLst>
        </pc:picChg>
        <pc:picChg chg="add mod">
          <ac:chgData name="De Silva W.A.T.P. it16051980" userId="S::it16051980@my.sliit.lk::39a69d27-d00d-400f-ab18-7d253bbf9ae5" providerId="AD" clId="Web-{D495C91A-AC87-1442-91E3-E73BB3121402}" dt="2019-03-15T05:15:41.314" v="61" actId="1076"/>
          <ac:picMkLst>
            <pc:docMk/>
            <pc:sldMk cId="4119028461" sldId="287"/>
            <ac:picMk id="7" creationId="{765D805D-9B26-4577-AEC0-0D7A4A300BFE}"/>
          </ac:picMkLst>
        </pc:picChg>
      </pc:sldChg>
      <pc:sldChg chg="modSp">
        <pc:chgData name="De Silva W.A.T.P. it16051980" userId="S::it16051980@my.sliit.lk::39a69d27-d00d-400f-ab18-7d253bbf9ae5" providerId="AD" clId="Web-{D495C91A-AC87-1442-91E3-E73BB3121402}" dt="2019-03-15T06:35:31.910" v="493" actId="20577"/>
        <pc:sldMkLst>
          <pc:docMk/>
          <pc:sldMk cId="990577464" sldId="289"/>
        </pc:sldMkLst>
        <pc:spChg chg="mod">
          <ac:chgData name="De Silva W.A.T.P. it16051980" userId="S::it16051980@my.sliit.lk::39a69d27-d00d-400f-ab18-7d253bbf9ae5" providerId="AD" clId="Web-{D495C91A-AC87-1442-91E3-E73BB3121402}" dt="2019-03-15T06:35:31.910" v="493" actId="20577"/>
          <ac:spMkLst>
            <pc:docMk/>
            <pc:sldMk cId="990577464" sldId="289"/>
            <ac:spMk id="2" creationId="{40B05BB2-F085-4B2E-AC3C-E3586BA4B64A}"/>
          </ac:spMkLst>
        </pc:spChg>
      </pc:sldChg>
      <pc:sldChg chg="modSp">
        <pc:chgData name="De Silva W.A.T.P. it16051980" userId="S::it16051980@my.sliit.lk::39a69d27-d00d-400f-ab18-7d253bbf9ae5" providerId="AD" clId="Web-{D495C91A-AC87-1442-91E3-E73BB3121402}" dt="2019-03-15T06:23:20.126" v="326" actId="14100"/>
        <pc:sldMkLst>
          <pc:docMk/>
          <pc:sldMk cId="1664831859" sldId="293"/>
        </pc:sldMkLst>
        <pc:graphicFrameChg chg="mod">
          <ac:chgData name="De Silva W.A.T.P. it16051980" userId="S::it16051980@my.sliit.lk::39a69d27-d00d-400f-ab18-7d253bbf9ae5" providerId="AD" clId="Web-{D495C91A-AC87-1442-91E3-E73BB3121402}" dt="2019-03-15T06:23:20.126" v="326" actId="14100"/>
          <ac:graphicFrameMkLst>
            <pc:docMk/>
            <pc:sldMk cId="1664831859" sldId="293"/>
            <ac:graphicFrameMk id="5" creationId="{40928215-CF22-924D-98A2-127C96E1036B}"/>
          </ac:graphicFrameMkLst>
        </pc:graphicFrameChg>
      </pc:sldChg>
      <pc:sldChg chg="new del">
        <pc:chgData name="De Silva W.A.T.P. it16051980" userId="S::it16051980@my.sliit.lk::39a69d27-d00d-400f-ab18-7d253bbf9ae5" providerId="AD" clId="Web-{D495C91A-AC87-1442-91E3-E73BB3121402}" dt="2019-03-15T06:04:34.544" v="157"/>
        <pc:sldMkLst>
          <pc:docMk/>
          <pc:sldMk cId="1277649486" sldId="294"/>
        </pc:sldMkLst>
      </pc:sldChg>
      <pc:sldChg chg="addSp delSp modSp new">
        <pc:chgData name="De Silva W.A.T.P. it16051980" userId="S::it16051980@my.sliit.lk::39a69d27-d00d-400f-ab18-7d253bbf9ae5" providerId="AD" clId="Web-{D495C91A-AC87-1442-91E3-E73BB3121402}" dt="2019-03-15T06:39:55.083" v="520" actId="1076"/>
        <pc:sldMkLst>
          <pc:docMk/>
          <pc:sldMk cId="2715676318" sldId="294"/>
        </pc:sldMkLst>
        <pc:spChg chg="mod">
          <ac:chgData name="De Silva W.A.T.P. it16051980" userId="S::it16051980@my.sliit.lk::39a69d27-d00d-400f-ab18-7d253bbf9ae5" providerId="AD" clId="Web-{D495C91A-AC87-1442-91E3-E73BB3121402}" dt="2019-03-15T06:16:20.687" v="218" actId="20577"/>
          <ac:spMkLst>
            <pc:docMk/>
            <pc:sldMk cId="2715676318" sldId="294"/>
            <ac:spMk id="2" creationId="{592C6EA9-4EF4-489B-B515-EA5CEE30E2BE}"/>
          </ac:spMkLst>
        </pc:spChg>
        <pc:spChg chg="del mod">
          <ac:chgData name="De Silva W.A.T.P. it16051980" userId="S::it16051980@my.sliit.lk::39a69d27-d00d-400f-ab18-7d253bbf9ae5" providerId="AD" clId="Web-{D495C91A-AC87-1442-91E3-E73BB3121402}" dt="2019-03-15T06:04:57.403" v="163"/>
          <ac:spMkLst>
            <pc:docMk/>
            <pc:sldMk cId="2715676318" sldId="294"/>
            <ac:spMk id="3" creationId="{79A154DC-2D1F-47BF-8A06-3D382FF6FC53}"/>
          </ac:spMkLst>
        </pc:spChg>
        <pc:spChg chg="add mod">
          <ac:chgData name="De Silva W.A.T.P. it16051980" userId="S::it16051980@my.sliit.lk::39a69d27-d00d-400f-ab18-7d253bbf9ae5" providerId="AD" clId="Web-{D495C91A-AC87-1442-91E3-E73BB3121402}" dt="2019-03-15T06:11:36.389" v="179" actId="20577"/>
          <ac:spMkLst>
            <pc:docMk/>
            <pc:sldMk cId="2715676318" sldId="294"/>
            <ac:spMk id="10" creationId="{FADD9936-2A90-47B4-B677-0A9BDE7060F0}"/>
          </ac:spMkLst>
        </pc:spChg>
        <pc:spChg chg="add mod">
          <ac:chgData name="De Silva W.A.T.P. it16051980" userId="S::it16051980@my.sliit.lk::39a69d27-d00d-400f-ab18-7d253bbf9ae5" providerId="AD" clId="Web-{D495C91A-AC87-1442-91E3-E73BB3121402}" dt="2019-03-15T06:23:51.111" v="332" actId="20577"/>
          <ac:spMkLst>
            <pc:docMk/>
            <pc:sldMk cId="2715676318" sldId="294"/>
            <ac:spMk id="12" creationId="{53117164-3D41-4264-9A2B-E98E5C160376}"/>
          </ac:spMkLst>
        </pc:spChg>
        <pc:spChg chg="add mod">
          <ac:chgData name="De Silva W.A.T.P. it16051980" userId="S::it16051980@my.sliit.lk::39a69d27-d00d-400f-ab18-7d253bbf9ae5" providerId="AD" clId="Web-{D495C91A-AC87-1442-91E3-E73BB3121402}" dt="2019-03-15T06:23:59.236" v="340" actId="20577"/>
          <ac:spMkLst>
            <pc:docMk/>
            <pc:sldMk cId="2715676318" sldId="294"/>
            <ac:spMk id="13" creationId="{577BB597-7859-414B-8ED1-656762482967}"/>
          </ac:spMkLst>
        </pc:spChg>
        <pc:spChg chg="add mod">
          <ac:chgData name="De Silva W.A.T.P. it16051980" userId="S::it16051980@my.sliit.lk::39a69d27-d00d-400f-ab18-7d253bbf9ae5" providerId="AD" clId="Web-{D495C91A-AC87-1442-91E3-E73BB3121402}" dt="2019-03-15T06:38:23.832" v="518" actId="20577"/>
          <ac:spMkLst>
            <pc:docMk/>
            <pc:sldMk cId="2715676318" sldId="294"/>
            <ac:spMk id="15" creationId="{DC40BD7A-98CA-4437-9A70-ABE4D1D1B053}"/>
          </ac:spMkLst>
        </pc:spChg>
        <pc:picChg chg="add mod">
          <ac:chgData name="De Silva W.A.T.P. it16051980" userId="S::it16051980@my.sliit.lk::39a69d27-d00d-400f-ab18-7d253bbf9ae5" providerId="AD" clId="Web-{D495C91A-AC87-1442-91E3-E73BB3121402}" dt="2019-03-15T06:11:09.608" v="175" actId="1076"/>
          <ac:picMkLst>
            <pc:docMk/>
            <pc:sldMk cId="2715676318" sldId="294"/>
            <ac:picMk id="5" creationId="{E086D844-5FF7-4D39-94BC-E24F2F54ACB3}"/>
          </ac:picMkLst>
        </pc:picChg>
        <pc:picChg chg="add mod">
          <ac:chgData name="De Silva W.A.T.P. it16051980" userId="S::it16051980@my.sliit.lk::39a69d27-d00d-400f-ab18-7d253bbf9ae5" providerId="AD" clId="Web-{D495C91A-AC87-1442-91E3-E73BB3121402}" dt="2019-03-15T06:39:55.083" v="520" actId="1076"/>
          <ac:picMkLst>
            <pc:docMk/>
            <pc:sldMk cId="2715676318" sldId="294"/>
            <ac:picMk id="7" creationId="{64D56C36-7CE8-47F8-8586-09276F682F4A}"/>
          </ac:picMkLst>
        </pc:picChg>
      </pc:sldChg>
      <pc:sldChg chg="addSp delSp modSp new">
        <pc:chgData name="De Silva W.A.T.P. it16051980" userId="S::it16051980@my.sliit.lk::39a69d27-d00d-400f-ab18-7d253bbf9ae5" providerId="AD" clId="Web-{D495C91A-AC87-1442-91E3-E73BB3121402}" dt="2019-03-15T06:46:00.444" v="550"/>
        <pc:sldMkLst>
          <pc:docMk/>
          <pc:sldMk cId="3058450999" sldId="295"/>
        </pc:sldMkLst>
        <pc:spChg chg="mod">
          <ac:chgData name="De Silva W.A.T.P. it16051980" userId="S::it16051980@my.sliit.lk::39a69d27-d00d-400f-ab18-7d253bbf9ae5" providerId="AD" clId="Web-{D495C91A-AC87-1442-91E3-E73BB3121402}" dt="2019-03-15T06:44:52.381" v="545" actId="20577"/>
          <ac:spMkLst>
            <pc:docMk/>
            <pc:sldMk cId="3058450999" sldId="295"/>
            <ac:spMk id="2" creationId="{099C91A3-83A7-4BAE-B2B7-67799F4A156A}"/>
          </ac:spMkLst>
        </pc:spChg>
        <pc:spChg chg="del">
          <ac:chgData name="De Silva W.A.T.P. it16051980" userId="S::it16051980@my.sliit.lk::39a69d27-d00d-400f-ab18-7d253bbf9ae5" providerId="AD" clId="Web-{D495C91A-AC87-1442-91E3-E73BB3121402}" dt="2019-03-15T06:43:28.943" v="522"/>
          <ac:spMkLst>
            <pc:docMk/>
            <pc:sldMk cId="3058450999" sldId="295"/>
            <ac:spMk id="3" creationId="{CE83547B-DD0D-40B4-A266-6018F509103F}"/>
          </ac:spMkLst>
        </pc:spChg>
        <pc:spChg chg="add">
          <ac:chgData name="De Silva W.A.T.P. it16051980" userId="S::it16051980@my.sliit.lk::39a69d27-d00d-400f-ab18-7d253bbf9ae5" providerId="AD" clId="Web-{D495C91A-AC87-1442-91E3-E73BB3121402}" dt="2019-03-15T06:45:10.053" v="548"/>
          <ac:spMkLst>
            <pc:docMk/>
            <pc:sldMk cId="3058450999" sldId="295"/>
            <ac:spMk id="8" creationId="{8AC61255-BFD8-4918-A17E-028E4826744E}"/>
          </ac:spMkLst>
        </pc:spChg>
        <pc:picChg chg="add del mod">
          <ac:chgData name="De Silva W.A.T.P. it16051980" userId="S::it16051980@my.sliit.lk::39a69d27-d00d-400f-ab18-7d253bbf9ae5" providerId="AD" clId="Web-{D495C91A-AC87-1442-91E3-E73BB3121402}" dt="2019-03-15T06:45:13.068" v="549"/>
          <ac:picMkLst>
            <pc:docMk/>
            <pc:sldMk cId="3058450999" sldId="295"/>
            <ac:picMk id="5" creationId="{49742397-58D2-420C-A2AF-FF48CF11D34C}"/>
          </ac:picMkLst>
        </pc:picChg>
        <pc:picChg chg="add mod">
          <ac:chgData name="De Silva W.A.T.P. it16051980" userId="S::it16051980@my.sliit.lk::39a69d27-d00d-400f-ab18-7d253bbf9ae5" providerId="AD" clId="Web-{D495C91A-AC87-1442-91E3-E73BB3121402}" dt="2019-03-15T06:46:00.444" v="550"/>
          <ac:picMkLst>
            <pc:docMk/>
            <pc:sldMk cId="3058450999" sldId="295"/>
            <ac:picMk id="9" creationId="{9C8D7ADB-DA4A-44DA-9C1D-6964D201441E}"/>
          </ac:picMkLst>
        </pc:picChg>
      </pc:sldChg>
    </pc:docChg>
  </pc:docChgLst>
  <pc:docChgLst>
    <pc:chgData name="Liyanage A.Y.K. it16032798" userId="S::it16032798@my.sliit.lk::cff03dd1-bf33-4338-9c5c-1481595d970f" providerId="AD" clId="Web-{A806B9B0-1A01-FE42-E5D2-E7956B3E32B0}"/>
    <pc:docChg chg="addSld modSld">
      <pc:chgData name="Liyanage A.Y.K. it16032798" userId="S::it16032798@my.sliit.lk::cff03dd1-bf33-4338-9c5c-1481595d970f" providerId="AD" clId="Web-{A806B9B0-1A01-FE42-E5D2-E7956B3E32B0}" dt="2019-03-14T07:41:44.839" v="686" actId="20577"/>
      <pc:docMkLst>
        <pc:docMk/>
      </pc:docMkLst>
      <pc:sldChg chg="modSp">
        <pc:chgData name="Liyanage A.Y.K. it16032798" userId="S::it16032798@my.sliit.lk::cff03dd1-bf33-4338-9c5c-1481595d970f" providerId="AD" clId="Web-{A806B9B0-1A01-FE42-E5D2-E7956B3E32B0}" dt="2019-03-14T07:29:14.444" v="37"/>
        <pc:sldMkLst>
          <pc:docMk/>
          <pc:sldMk cId="3134221835" sldId="270"/>
        </pc:sldMkLst>
        <pc:graphicFrameChg chg="mod modGraphic">
          <ac:chgData name="Liyanage A.Y.K. it16032798" userId="S::it16032798@my.sliit.lk::cff03dd1-bf33-4338-9c5c-1481595d970f" providerId="AD" clId="Web-{A806B9B0-1A01-FE42-E5D2-E7956B3E32B0}" dt="2019-03-14T07:29:14.444" v="37"/>
          <ac:graphicFrameMkLst>
            <pc:docMk/>
            <pc:sldMk cId="3134221835" sldId="270"/>
            <ac:graphicFrameMk id="6" creationId="{B76D3B1F-2FEA-184E-870C-198A0F2EF983}"/>
          </ac:graphicFrameMkLst>
        </pc:graphicFrameChg>
      </pc:sldChg>
      <pc:sldChg chg="modSp new">
        <pc:chgData name="Liyanage A.Y.K. it16032798" userId="S::it16032798@my.sliit.lk::cff03dd1-bf33-4338-9c5c-1481595d970f" providerId="AD" clId="Web-{A806B9B0-1A01-FE42-E5D2-E7956B3E32B0}" dt="2019-03-14T07:40:15.088" v="560" actId="20577"/>
        <pc:sldMkLst>
          <pc:docMk/>
          <pc:sldMk cId="3177975406" sldId="273"/>
        </pc:sldMkLst>
        <pc:spChg chg="mod">
          <ac:chgData name="Liyanage A.Y.K. it16032798" userId="S::it16032798@my.sliit.lk::cff03dd1-bf33-4338-9c5c-1481595d970f" providerId="AD" clId="Web-{A806B9B0-1A01-FE42-E5D2-E7956B3E32B0}" dt="2019-03-14T07:29:55.866" v="41" actId="20577"/>
          <ac:spMkLst>
            <pc:docMk/>
            <pc:sldMk cId="3177975406" sldId="273"/>
            <ac:spMk id="2" creationId="{40B05BB2-F085-4B2E-AC3C-E3586BA4B64A}"/>
          </ac:spMkLst>
        </pc:spChg>
        <pc:spChg chg="mod">
          <ac:chgData name="Liyanage A.Y.K. it16032798" userId="S::it16032798@my.sliit.lk::cff03dd1-bf33-4338-9c5c-1481595d970f" providerId="AD" clId="Web-{A806B9B0-1A01-FE42-E5D2-E7956B3E32B0}" dt="2019-03-14T07:40:15.088" v="560" actId="20577"/>
          <ac:spMkLst>
            <pc:docMk/>
            <pc:sldMk cId="3177975406" sldId="273"/>
            <ac:spMk id="3" creationId="{36098A4C-F567-40B9-81CD-638B44F823F8}"/>
          </ac:spMkLst>
        </pc:spChg>
      </pc:sldChg>
      <pc:sldChg chg="modSp add replId">
        <pc:chgData name="Liyanage A.Y.K. it16032798" userId="S::it16032798@my.sliit.lk::cff03dd1-bf33-4338-9c5c-1481595d970f" providerId="AD" clId="Web-{A806B9B0-1A01-FE42-E5D2-E7956B3E32B0}" dt="2019-03-14T07:41:44.839" v="685" actId="20577"/>
        <pc:sldMkLst>
          <pc:docMk/>
          <pc:sldMk cId="354450938" sldId="274"/>
        </pc:sldMkLst>
        <pc:spChg chg="mod">
          <ac:chgData name="Liyanage A.Y.K. it16032798" userId="S::it16032798@my.sliit.lk::cff03dd1-bf33-4338-9c5c-1481595d970f" providerId="AD" clId="Web-{A806B9B0-1A01-FE42-E5D2-E7956B3E32B0}" dt="2019-03-14T07:41:44.839" v="685" actId="20577"/>
          <ac:spMkLst>
            <pc:docMk/>
            <pc:sldMk cId="354450938" sldId="274"/>
            <ac:spMk id="3" creationId="{36098A4C-F567-40B9-81CD-638B44F823F8}"/>
          </ac:spMkLst>
        </pc:spChg>
      </pc:sldChg>
    </pc:docChg>
  </pc:docChgLst>
  <pc:docChgLst>
    <pc:chgData name="Pathirana P.H.P.S.L it16004382" userId="fce35427-5574-45a7-ba8c-4119a594e4ba" providerId="ADAL" clId="{8A3F8242-76FB-4FE7-AB1B-7DD5CAB6D257}"/>
    <pc:docChg chg="undo redo custSel mod addSld modSld">
      <pc:chgData name="Pathirana P.H.P.S.L it16004382" userId="fce35427-5574-45a7-ba8c-4119a594e4ba" providerId="ADAL" clId="{8A3F8242-76FB-4FE7-AB1B-7DD5CAB6D257}" dt="2019-03-15T06:31:20.373" v="1007" actId="14100"/>
      <pc:docMkLst>
        <pc:docMk/>
      </pc:docMkLst>
      <pc:sldChg chg="modSp">
        <pc:chgData name="Pathirana P.H.P.S.L it16004382" userId="fce35427-5574-45a7-ba8c-4119a594e4ba" providerId="ADAL" clId="{8A3F8242-76FB-4FE7-AB1B-7DD5CAB6D257}" dt="2019-03-13T17:05:57.931" v="136" actId="27636"/>
        <pc:sldMkLst>
          <pc:docMk/>
          <pc:sldMk cId="2469729519" sldId="257"/>
        </pc:sldMkLst>
        <pc:spChg chg="mod">
          <ac:chgData name="Pathirana P.H.P.S.L it16004382" userId="fce35427-5574-45a7-ba8c-4119a594e4ba" providerId="ADAL" clId="{8A3F8242-76FB-4FE7-AB1B-7DD5CAB6D257}" dt="2019-03-13T17:05:57.931" v="136" actId="27636"/>
          <ac:spMkLst>
            <pc:docMk/>
            <pc:sldMk cId="2469729519" sldId="257"/>
            <ac:spMk id="9" creationId="{D04A06F7-99F3-994D-BAE2-B8FABA88D2BA}"/>
          </ac:spMkLst>
        </pc:spChg>
      </pc:sldChg>
      <pc:sldChg chg="modCm">
        <pc:chgData name="Pathirana P.H.P.S.L it16004382" userId="fce35427-5574-45a7-ba8c-4119a594e4ba" providerId="ADAL" clId="{8A3F8242-76FB-4FE7-AB1B-7DD5CAB6D257}" dt="2019-03-13T00:40:40.989" v="77"/>
        <pc:sldMkLst>
          <pc:docMk/>
          <pc:sldMk cId="2105652020" sldId="259"/>
        </pc:sldMkLst>
      </pc:sldChg>
      <pc:sldChg chg="modSp">
        <pc:chgData name="Pathirana P.H.P.S.L it16004382" userId="fce35427-5574-45a7-ba8c-4119a594e4ba" providerId="ADAL" clId="{8A3F8242-76FB-4FE7-AB1B-7DD5CAB6D257}" dt="2019-03-13T17:05:57.952" v="137" actId="27636"/>
        <pc:sldMkLst>
          <pc:docMk/>
          <pc:sldMk cId="1026974438" sldId="267"/>
        </pc:sldMkLst>
        <pc:spChg chg="mod">
          <ac:chgData name="Pathirana P.H.P.S.L it16004382" userId="fce35427-5574-45a7-ba8c-4119a594e4ba" providerId="ADAL" clId="{8A3F8242-76FB-4FE7-AB1B-7DD5CAB6D257}" dt="2019-03-13T17:05:57.952" v="137" actId="27636"/>
          <ac:spMkLst>
            <pc:docMk/>
            <pc:sldMk cId="1026974438" sldId="267"/>
            <ac:spMk id="3" creationId="{00000000-0000-0000-0000-000000000000}"/>
          </ac:spMkLst>
        </pc:spChg>
      </pc:sldChg>
      <pc:sldChg chg="addSp delSp modSp add">
        <pc:chgData name="Pathirana P.H.P.S.L it16004382" userId="fce35427-5574-45a7-ba8c-4119a594e4ba" providerId="ADAL" clId="{8A3F8242-76FB-4FE7-AB1B-7DD5CAB6D257}" dt="2019-03-14T15:41:35.709" v="455" actId="14100"/>
        <pc:sldMkLst>
          <pc:docMk/>
          <pc:sldMk cId="1991650779" sldId="271"/>
        </pc:sldMkLst>
        <pc:spChg chg="mod">
          <ac:chgData name="Pathirana P.H.P.S.L it16004382" userId="fce35427-5574-45a7-ba8c-4119a594e4ba" providerId="ADAL" clId="{8A3F8242-76FB-4FE7-AB1B-7DD5CAB6D257}" dt="2019-03-13T00:47:43.413" v="133" actId="20577"/>
          <ac:spMkLst>
            <pc:docMk/>
            <pc:sldMk cId="1991650779" sldId="271"/>
            <ac:spMk id="2" creationId="{73EB8406-666F-4456-B6E9-3A013844CE1D}"/>
          </ac:spMkLst>
        </pc:spChg>
        <pc:spChg chg="del">
          <ac:chgData name="Pathirana P.H.P.S.L it16004382" userId="fce35427-5574-45a7-ba8c-4119a594e4ba" providerId="ADAL" clId="{8A3F8242-76FB-4FE7-AB1B-7DD5CAB6D257}" dt="2019-03-13T00:48:00.503" v="134" actId="478"/>
          <ac:spMkLst>
            <pc:docMk/>
            <pc:sldMk cId="1991650779" sldId="271"/>
            <ac:spMk id="3" creationId="{C995A866-349B-4501-8AFF-B0DE1E61FF4B}"/>
          </ac:spMkLst>
        </pc:spChg>
        <pc:spChg chg="add mod">
          <ac:chgData name="Pathirana P.H.P.S.L it16004382" userId="fce35427-5574-45a7-ba8c-4119a594e4ba" providerId="ADAL" clId="{8A3F8242-76FB-4FE7-AB1B-7DD5CAB6D257}" dt="2019-03-13T17:07:01.177" v="215" actId="14100"/>
          <ac:spMkLst>
            <pc:docMk/>
            <pc:sldMk cId="1991650779" sldId="271"/>
            <ac:spMk id="5" creationId="{90AB8353-5CB1-4F20-9800-31FB1366B2EA}"/>
          </ac:spMkLst>
        </pc:spChg>
        <pc:spChg chg="add mod">
          <ac:chgData name="Pathirana P.H.P.S.L it16004382" userId="fce35427-5574-45a7-ba8c-4119a594e4ba" providerId="ADAL" clId="{8A3F8242-76FB-4FE7-AB1B-7DD5CAB6D257}" dt="2019-03-14T00:13:22.436" v="236" actId="1076"/>
          <ac:spMkLst>
            <pc:docMk/>
            <pc:sldMk cId="1991650779" sldId="271"/>
            <ac:spMk id="7" creationId="{D54239C5-1C51-4974-8C51-C48F2177108E}"/>
          </ac:spMkLst>
        </pc:spChg>
        <pc:spChg chg="add mod">
          <ac:chgData name="Pathirana P.H.P.S.L it16004382" userId="fce35427-5574-45a7-ba8c-4119a594e4ba" providerId="ADAL" clId="{8A3F8242-76FB-4FE7-AB1B-7DD5CAB6D257}" dt="2019-03-14T00:56:20.432" v="370" actId="1076"/>
          <ac:spMkLst>
            <pc:docMk/>
            <pc:sldMk cId="1991650779" sldId="271"/>
            <ac:spMk id="10" creationId="{E1DAD32D-2E7E-41AA-A1A4-D1C395C28905}"/>
          </ac:spMkLst>
        </pc:spChg>
        <pc:spChg chg="add mod">
          <ac:chgData name="Pathirana P.H.P.S.L it16004382" userId="fce35427-5574-45a7-ba8c-4119a594e4ba" providerId="ADAL" clId="{8A3F8242-76FB-4FE7-AB1B-7DD5CAB6D257}" dt="2019-03-14T15:39:29.161" v="453" actId="1076"/>
          <ac:spMkLst>
            <pc:docMk/>
            <pc:sldMk cId="1991650779" sldId="271"/>
            <ac:spMk id="13" creationId="{FA634007-3811-4ADA-9B52-282EAEBE6AAB}"/>
          </ac:spMkLst>
        </pc:spChg>
        <pc:spChg chg="add mod">
          <ac:chgData name="Pathirana P.H.P.S.L it16004382" userId="fce35427-5574-45a7-ba8c-4119a594e4ba" providerId="ADAL" clId="{8A3F8242-76FB-4FE7-AB1B-7DD5CAB6D257}" dt="2019-03-14T00:56:46.936" v="376" actId="1076"/>
          <ac:spMkLst>
            <pc:docMk/>
            <pc:sldMk cId="1991650779" sldId="271"/>
            <ac:spMk id="16" creationId="{EAF93197-AF22-4D50-A14D-0912AE55D8E3}"/>
          </ac:spMkLst>
        </pc:spChg>
        <pc:spChg chg="add mod">
          <ac:chgData name="Pathirana P.H.P.S.L it16004382" userId="fce35427-5574-45a7-ba8c-4119a594e4ba" providerId="ADAL" clId="{8A3F8242-76FB-4FE7-AB1B-7DD5CAB6D257}" dt="2019-03-14T15:39:04.583" v="448" actId="1076"/>
          <ac:spMkLst>
            <pc:docMk/>
            <pc:sldMk cId="1991650779" sldId="271"/>
            <ac:spMk id="17" creationId="{9F63A356-83AF-4D18-9F08-F13E78916782}"/>
          </ac:spMkLst>
        </pc:spChg>
        <pc:spChg chg="add mod">
          <ac:chgData name="Pathirana P.H.P.S.L it16004382" userId="fce35427-5574-45a7-ba8c-4119a594e4ba" providerId="ADAL" clId="{8A3F8242-76FB-4FE7-AB1B-7DD5CAB6D257}" dt="2019-03-14T00:57:04.574" v="394" actId="20577"/>
          <ac:spMkLst>
            <pc:docMk/>
            <pc:sldMk cId="1991650779" sldId="271"/>
            <ac:spMk id="19" creationId="{8DC2C3EA-73FA-4776-BA11-742B39E07D2E}"/>
          </ac:spMkLst>
        </pc:spChg>
        <pc:picChg chg="add mod">
          <ac:chgData name="Pathirana P.H.P.S.L it16004382" userId="fce35427-5574-45a7-ba8c-4119a594e4ba" providerId="ADAL" clId="{8A3F8242-76FB-4FE7-AB1B-7DD5CAB6D257}" dt="2019-03-14T00:56:25.800" v="371" actId="14100"/>
          <ac:picMkLst>
            <pc:docMk/>
            <pc:sldMk cId="1991650779" sldId="271"/>
            <ac:picMk id="6" creationId="{5034D4DA-BD63-43B0-A18C-712CDFBD17C4}"/>
          </ac:picMkLst>
        </pc:picChg>
        <pc:picChg chg="add mod">
          <ac:chgData name="Pathirana P.H.P.S.L it16004382" userId="fce35427-5574-45a7-ba8c-4119a594e4ba" providerId="ADAL" clId="{8A3F8242-76FB-4FE7-AB1B-7DD5CAB6D257}" dt="2019-03-14T00:56:41.944" v="375" actId="14100"/>
          <ac:picMkLst>
            <pc:docMk/>
            <pc:sldMk cId="1991650779" sldId="271"/>
            <ac:picMk id="9" creationId="{83A1C3BF-3296-4637-A7AA-D48CA86E5046}"/>
          </ac:picMkLst>
        </pc:picChg>
        <pc:picChg chg="add mod">
          <ac:chgData name="Pathirana P.H.P.S.L it16004382" userId="fce35427-5574-45a7-ba8c-4119a594e4ba" providerId="ADAL" clId="{8A3F8242-76FB-4FE7-AB1B-7DD5CAB6D257}" dt="2019-03-14T15:39:20.130" v="451" actId="14100"/>
          <ac:picMkLst>
            <pc:docMk/>
            <pc:sldMk cId="1991650779" sldId="271"/>
            <ac:picMk id="12" creationId="{EB4C287B-D1D7-4C34-A388-F26827DC23CD}"/>
          </ac:picMkLst>
        </pc:picChg>
        <pc:picChg chg="add mod">
          <ac:chgData name="Pathirana P.H.P.S.L it16004382" userId="fce35427-5574-45a7-ba8c-4119a594e4ba" providerId="ADAL" clId="{8A3F8242-76FB-4FE7-AB1B-7DD5CAB6D257}" dt="2019-03-14T00:56:37.893" v="374" actId="1076"/>
          <ac:picMkLst>
            <pc:docMk/>
            <pc:sldMk cId="1991650779" sldId="271"/>
            <ac:picMk id="15" creationId="{0221E88F-AD6D-42B8-A95A-118A5C0191EE}"/>
          </ac:picMkLst>
        </pc:picChg>
        <pc:picChg chg="add mod">
          <ac:chgData name="Pathirana P.H.P.S.L it16004382" userId="fce35427-5574-45a7-ba8c-4119a594e4ba" providerId="ADAL" clId="{8A3F8242-76FB-4FE7-AB1B-7DD5CAB6D257}" dt="2019-03-14T00:57:15.413" v="396" actId="14100"/>
          <ac:picMkLst>
            <pc:docMk/>
            <pc:sldMk cId="1991650779" sldId="271"/>
            <ac:picMk id="18" creationId="{21466A32-2A21-4846-B755-F53B586D78B4}"/>
          </ac:picMkLst>
        </pc:picChg>
        <pc:picChg chg="add mod">
          <ac:chgData name="Pathirana P.H.P.S.L it16004382" userId="fce35427-5574-45a7-ba8c-4119a594e4ba" providerId="ADAL" clId="{8A3F8242-76FB-4FE7-AB1B-7DD5CAB6D257}" dt="2019-03-14T15:41:35.709" v="455" actId="14100"/>
          <ac:picMkLst>
            <pc:docMk/>
            <pc:sldMk cId="1991650779" sldId="271"/>
            <ac:picMk id="21" creationId="{79F2D259-7081-42F0-BF73-A1CCB1491D80}"/>
          </ac:picMkLst>
        </pc:picChg>
      </pc:sldChg>
      <pc:sldChg chg="delSp modSp add">
        <pc:chgData name="Pathirana P.H.P.S.L it16004382" userId="fce35427-5574-45a7-ba8c-4119a594e4ba" providerId="ADAL" clId="{8A3F8242-76FB-4FE7-AB1B-7DD5CAB6D257}" dt="2019-03-14T15:35:05.164" v="443" actId="478"/>
        <pc:sldMkLst>
          <pc:docMk/>
          <pc:sldMk cId="2163905580" sldId="273"/>
        </pc:sldMkLst>
        <pc:spChg chg="mod">
          <ac:chgData name="Pathirana P.H.P.S.L it16004382" userId="fce35427-5574-45a7-ba8c-4119a594e4ba" providerId="ADAL" clId="{8A3F8242-76FB-4FE7-AB1B-7DD5CAB6D257}" dt="2019-03-14T15:34:52.370" v="441" actId="255"/>
          <ac:spMkLst>
            <pc:docMk/>
            <pc:sldMk cId="2163905580" sldId="273"/>
            <ac:spMk id="2" creationId="{9ADCB11F-B0AB-47D2-8ACA-258B545A40E9}"/>
          </ac:spMkLst>
        </pc:spChg>
        <pc:spChg chg="del mod">
          <ac:chgData name="Pathirana P.H.P.S.L it16004382" userId="fce35427-5574-45a7-ba8c-4119a594e4ba" providerId="ADAL" clId="{8A3F8242-76FB-4FE7-AB1B-7DD5CAB6D257}" dt="2019-03-14T15:35:05.164" v="443" actId="478"/>
          <ac:spMkLst>
            <pc:docMk/>
            <pc:sldMk cId="2163905580" sldId="273"/>
            <ac:spMk id="3" creationId="{F2F9CCD3-B57C-4121-8531-5CE58777120D}"/>
          </ac:spMkLst>
        </pc:spChg>
      </pc:sldChg>
      <pc:sldChg chg="modSp add">
        <pc:chgData name="Pathirana P.H.P.S.L it16004382" userId="fce35427-5574-45a7-ba8c-4119a594e4ba" providerId="ADAL" clId="{8A3F8242-76FB-4FE7-AB1B-7DD5CAB6D257}" dt="2019-03-15T06:26:36.501" v="947" actId="20577"/>
        <pc:sldMkLst>
          <pc:docMk/>
          <pc:sldMk cId="1050724159" sldId="280"/>
        </pc:sldMkLst>
        <pc:spChg chg="mod">
          <ac:chgData name="Pathirana P.H.P.S.L it16004382" userId="fce35427-5574-45a7-ba8c-4119a594e4ba" providerId="ADAL" clId="{8A3F8242-76FB-4FE7-AB1B-7DD5CAB6D257}" dt="2019-03-15T06:26:36.501" v="947" actId="20577"/>
          <ac:spMkLst>
            <pc:docMk/>
            <pc:sldMk cId="1050724159" sldId="280"/>
            <ac:spMk id="6" creationId="{06FE5123-0954-4FC1-A3E4-623730CB016D}"/>
          </ac:spMkLst>
        </pc:spChg>
      </pc:sldChg>
      <pc:sldChg chg="modSp">
        <pc:chgData name="Pathirana P.H.P.S.L it16004382" userId="fce35427-5574-45a7-ba8c-4119a594e4ba" providerId="ADAL" clId="{8A3F8242-76FB-4FE7-AB1B-7DD5CAB6D257}" dt="2019-03-15T06:28:39.962" v="957" actId="5793"/>
        <pc:sldMkLst>
          <pc:docMk/>
          <pc:sldMk cId="284756744" sldId="281"/>
        </pc:sldMkLst>
        <pc:spChg chg="mod">
          <ac:chgData name="Pathirana P.H.P.S.L it16004382" userId="fce35427-5574-45a7-ba8c-4119a594e4ba" providerId="ADAL" clId="{8A3F8242-76FB-4FE7-AB1B-7DD5CAB6D257}" dt="2019-03-15T06:28:39.962" v="957" actId="5793"/>
          <ac:spMkLst>
            <pc:docMk/>
            <pc:sldMk cId="284756744" sldId="281"/>
            <ac:spMk id="3" creationId="{3D5FFE3D-FE27-454E-A441-97E5BC94639F}"/>
          </ac:spMkLst>
        </pc:spChg>
      </pc:sldChg>
      <pc:sldChg chg="addSp delSp modSp add mod setBg setClrOvrMap">
        <pc:chgData name="Pathirana P.H.P.S.L it16004382" userId="fce35427-5574-45a7-ba8c-4119a594e4ba" providerId="ADAL" clId="{8A3F8242-76FB-4FE7-AB1B-7DD5CAB6D257}" dt="2019-03-15T06:31:20.373" v="1007" actId="14100"/>
        <pc:sldMkLst>
          <pc:docMk/>
          <pc:sldMk cId="1967193824" sldId="282"/>
        </pc:sldMkLst>
        <pc:spChg chg="mod">
          <ac:chgData name="Pathirana P.H.P.S.L it16004382" userId="fce35427-5574-45a7-ba8c-4119a594e4ba" providerId="ADAL" clId="{8A3F8242-76FB-4FE7-AB1B-7DD5CAB6D257}" dt="2019-03-15T03:50:33.085" v="839" actId="26606"/>
          <ac:spMkLst>
            <pc:docMk/>
            <pc:sldMk cId="1967193824" sldId="282"/>
            <ac:spMk id="2" creationId="{37C48FC4-3D65-4E1D-993C-0FB1F2CF91FD}"/>
          </ac:spMkLst>
        </pc:spChg>
        <pc:spChg chg="del">
          <ac:chgData name="Pathirana P.H.P.S.L it16004382" userId="fce35427-5574-45a7-ba8c-4119a594e4ba" providerId="ADAL" clId="{8A3F8242-76FB-4FE7-AB1B-7DD5CAB6D257}" dt="2019-03-15T03:49:05.861" v="830" actId="478"/>
          <ac:spMkLst>
            <pc:docMk/>
            <pc:sldMk cId="1967193824" sldId="282"/>
            <ac:spMk id="3" creationId="{81D3D5DD-B882-488A-8EFB-95A225ADC9C8}"/>
          </ac:spMkLst>
        </pc:spChg>
        <pc:spChg chg="mod">
          <ac:chgData name="Pathirana P.H.P.S.L it16004382" userId="fce35427-5574-45a7-ba8c-4119a594e4ba" providerId="ADAL" clId="{8A3F8242-76FB-4FE7-AB1B-7DD5CAB6D257}" dt="2019-03-15T06:31:20.373" v="1007" actId="14100"/>
          <ac:spMkLst>
            <pc:docMk/>
            <pc:sldMk cId="1967193824" sldId="282"/>
            <ac:spMk id="3" creationId="{BBE38703-85C8-42C3-8CA0-D8BAACA4684E}"/>
          </ac:spMkLst>
        </pc:spChg>
        <pc:spChg chg="mod ord">
          <ac:chgData name="Pathirana P.H.P.S.L it16004382" userId="fce35427-5574-45a7-ba8c-4119a594e4ba" providerId="ADAL" clId="{8A3F8242-76FB-4FE7-AB1B-7DD5CAB6D257}" dt="2019-03-15T03:50:33.085" v="839" actId="26606"/>
          <ac:spMkLst>
            <pc:docMk/>
            <pc:sldMk cId="1967193824" sldId="282"/>
            <ac:spMk id="4" creationId="{55D0AAAE-8C2B-451C-A1E1-E8D16183B35D}"/>
          </ac:spMkLst>
        </pc:spChg>
        <pc:spChg chg="add del">
          <ac:chgData name="Pathirana P.H.P.S.L it16004382" userId="fce35427-5574-45a7-ba8c-4119a594e4ba" providerId="ADAL" clId="{8A3F8242-76FB-4FE7-AB1B-7DD5CAB6D257}" dt="2019-03-15T03:50:33.085" v="839" actId="26606"/>
          <ac:spMkLst>
            <pc:docMk/>
            <pc:sldMk cId="1967193824" sldId="282"/>
            <ac:spMk id="7" creationId="{6F7FAA46-F63C-45FE-B4F0-A7E677E9F4C8}"/>
          </ac:spMkLst>
        </pc:spChg>
        <pc:spChg chg="add del">
          <ac:chgData name="Pathirana P.H.P.S.L it16004382" userId="fce35427-5574-45a7-ba8c-4119a594e4ba" providerId="ADAL" clId="{8A3F8242-76FB-4FE7-AB1B-7DD5CAB6D257}" dt="2019-03-15T03:50:33.085" v="839" actId="26606"/>
          <ac:spMkLst>
            <pc:docMk/>
            <pc:sldMk cId="1967193824" sldId="282"/>
            <ac:spMk id="9" creationId="{B8D726A5-7900-41B4-8D49-49B4A2010E7C}"/>
          </ac:spMkLst>
        </pc:spChg>
        <pc:spChg chg="add del">
          <ac:chgData name="Pathirana P.H.P.S.L it16004382" userId="fce35427-5574-45a7-ba8c-4119a594e4ba" providerId="ADAL" clId="{8A3F8242-76FB-4FE7-AB1B-7DD5CAB6D257}" dt="2019-03-15T03:50:26.273" v="837" actId="26606"/>
          <ac:spMkLst>
            <pc:docMk/>
            <pc:sldMk cId="1967193824" sldId="282"/>
            <ac:spMk id="10" creationId="{6F7FAA46-F63C-45FE-B4F0-A7E677E9F4C8}"/>
          </ac:spMkLst>
        </pc:spChg>
        <pc:spChg chg="add del">
          <ac:chgData name="Pathirana P.H.P.S.L it16004382" userId="fce35427-5574-45a7-ba8c-4119a594e4ba" providerId="ADAL" clId="{8A3F8242-76FB-4FE7-AB1B-7DD5CAB6D257}" dt="2019-03-15T03:50:26.273" v="837" actId="26606"/>
          <ac:spMkLst>
            <pc:docMk/>
            <pc:sldMk cId="1967193824" sldId="282"/>
            <ac:spMk id="14" creationId="{E92B50E3-AF1E-419B-9A22-017C46AE7E97}"/>
          </ac:spMkLst>
        </pc:spChg>
        <pc:picChg chg="add mod ord">
          <ac:chgData name="Pathirana P.H.P.S.L it16004382" userId="fce35427-5574-45a7-ba8c-4119a594e4ba" providerId="ADAL" clId="{8A3F8242-76FB-4FE7-AB1B-7DD5CAB6D257}" dt="2019-03-15T03:50:48.211" v="843" actId="1076"/>
          <ac:picMkLst>
            <pc:docMk/>
            <pc:sldMk cId="1967193824" sldId="282"/>
            <ac:picMk id="5" creationId="{30C00F90-C192-4562-93C3-DB7C182A7830}"/>
          </ac:picMkLst>
        </pc:picChg>
        <pc:cxnChg chg="add del">
          <ac:chgData name="Pathirana P.H.P.S.L it16004382" userId="fce35427-5574-45a7-ba8c-4119a594e4ba" providerId="ADAL" clId="{8A3F8242-76FB-4FE7-AB1B-7DD5CAB6D257}" dt="2019-03-15T03:50:33.085" v="839" actId="26606"/>
          <ac:cxnSpMkLst>
            <pc:docMk/>
            <pc:sldMk cId="1967193824" sldId="282"/>
            <ac:cxnSpMk id="8" creationId="{DA9B7795-7E78-4F68-B6FE-6ECC916562CD}"/>
          </ac:cxnSpMkLst>
        </pc:cxnChg>
        <pc:cxnChg chg="add del">
          <ac:chgData name="Pathirana P.H.P.S.L it16004382" userId="fce35427-5574-45a7-ba8c-4119a594e4ba" providerId="ADAL" clId="{8A3F8242-76FB-4FE7-AB1B-7DD5CAB6D257}" dt="2019-03-15T03:50:33.085" v="839" actId="26606"/>
          <ac:cxnSpMkLst>
            <pc:docMk/>
            <pc:sldMk cId="1967193824" sldId="282"/>
            <ac:cxnSpMk id="11" creationId="{46E49661-E258-450C-8150-A91A6B30D1CD}"/>
          </ac:cxnSpMkLst>
        </pc:cxnChg>
        <pc:cxnChg chg="add del">
          <ac:chgData name="Pathirana P.H.P.S.L it16004382" userId="fce35427-5574-45a7-ba8c-4119a594e4ba" providerId="ADAL" clId="{8A3F8242-76FB-4FE7-AB1B-7DD5CAB6D257}" dt="2019-03-15T03:50:26.273" v="837" actId="26606"/>
          <ac:cxnSpMkLst>
            <pc:docMk/>
            <pc:sldMk cId="1967193824" sldId="282"/>
            <ac:cxnSpMk id="12" creationId="{DA9B7795-7E78-4F68-B6FE-6ECC916562CD}"/>
          </ac:cxnSpMkLst>
        </pc:cxnChg>
        <pc:cxnChg chg="add del">
          <ac:chgData name="Pathirana P.H.P.S.L it16004382" userId="fce35427-5574-45a7-ba8c-4119a594e4ba" providerId="ADAL" clId="{8A3F8242-76FB-4FE7-AB1B-7DD5CAB6D257}" dt="2019-03-15T03:50:26.273" v="837" actId="26606"/>
          <ac:cxnSpMkLst>
            <pc:docMk/>
            <pc:sldMk cId="1967193824" sldId="282"/>
            <ac:cxnSpMk id="16" creationId="{61AB1470-1983-4EB8-82E7-A9DC0B20E7D8}"/>
          </ac:cxnSpMkLst>
        </pc:cxnChg>
      </pc:sldChg>
      <pc:sldChg chg="delSp modSp add">
        <pc:chgData name="Pathirana P.H.P.S.L it16004382" userId="fce35427-5574-45a7-ba8c-4119a594e4ba" providerId="ADAL" clId="{8A3F8242-76FB-4FE7-AB1B-7DD5CAB6D257}" dt="2019-03-15T05:04:46.384" v="879" actId="478"/>
        <pc:sldMkLst>
          <pc:docMk/>
          <pc:sldMk cId="4027930495" sldId="284"/>
        </pc:sldMkLst>
        <pc:spChg chg="mod">
          <ac:chgData name="Pathirana P.H.P.S.L it16004382" userId="fce35427-5574-45a7-ba8c-4119a594e4ba" providerId="ADAL" clId="{8A3F8242-76FB-4FE7-AB1B-7DD5CAB6D257}" dt="2019-03-15T05:04:29.076" v="878" actId="20577"/>
          <ac:spMkLst>
            <pc:docMk/>
            <pc:sldMk cId="4027930495" sldId="284"/>
            <ac:spMk id="2" creationId="{E5BA1E71-83CF-4678-943C-5A4B4091114A}"/>
          </ac:spMkLst>
        </pc:spChg>
        <pc:spChg chg="del">
          <ac:chgData name="Pathirana P.H.P.S.L it16004382" userId="fce35427-5574-45a7-ba8c-4119a594e4ba" providerId="ADAL" clId="{8A3F8242-76FB-4FE7-AB1B-7DD5CAB6D257}" dt="2019-03-15T05:04:46.384" v="879" actId="478"/>
          <ac:spMkLst>
            <pc:docMk/>
            <pc:sldMk cId="4027930495" sldId="284"/>
            <ac:spMk id="3" creationId="{94D30F86-F068-4C33-A433-1DD9130A0070}"/>
          </ac:spMkLst>
        </pc:spChg>
      </pc:sldChg>
      <pc:sldChg chg="addSp delSp modSp">
        <pc:chgData name="Pathirana P.H.P.S.L it16004382" userId="fce35427-5574-45a7-ba8c-4119a594e4ba" providerId="ADAL" clId="{8A3F8242-76FB-4FE7-AB1B-7DD5CAB6D257}" dt="2019-03-15T05:44:20.038" v="892" actId="478"/>
        <pc:sldMkLst>
          <pc:docMk/>
          <pc:sldMk cId="4027930495" sldId="292"/>
        </pc:sldMkLst>
        <pc:spChg chg="mod">
          <ac:chgData name="Pathirana P.H.P.S.L it16004382" userId="fce35427-5574-45a7-ba8c-4119a594e4ba" providerId="ADAL" clId="{8A3F8242-76FB-4FE7-AB1B-7DD5CAB6D257}" dt="2019-03-15T05:39:01.135" v="884" actId="207"/>
          <ac:spMkLst>
            <pc:docMk/>
            <pc:sldMk cId="4027930495" sldId="292"/>
            <ac:spMk id="2" creationId="{E5BA1E71-83CF-4678-943C-5A4B4091114A}"/>
          </ac:spMkLst>
        </pc:spChg>
        <pc:spChg chg="add del">
          <ac:chgData name="Pathirana P.H.P.S.L it16004382" userId="fce35427-5574-45a7-ba8c-4119a594e4ba" providerId="ADAL" clId="{8A3F8242-76FB-4FE7-AB1B-7DD5CAB6D257}" dt="2019-03-15T05:38:17.047" v="881"/>
          <ac:spMkLst>
            <pc:docMk/>
            <pc:sldMk cId="4027930495" sldId="292"/>
            <ac:spMk id="17" creationId="{86A36851-DECB-46F0-A552-2AD73DD4EBFA}"/>
          </ac:spMkLst>
        </pc:spChg>
        <pc:spChg chg="add del mod">
          <ac:chgData name="Pathirana P.H.P.S.L it16004382" userId="fce35427-5574-45a7-ba8c-4119a594e4ba" providerId="ADAL" clId="{8A3F8242-76FB-4FE7-AB1B-7DD5CAB6D257}" dt="2019-03-15T05:44:20.038" v="892" actId="478"/>
          <ac:spMkLst>
            <pc:docMk/>
            <pc:sldMk cId="4027930495" sldId="292"/>
            <ac:spMk id="18" creationId="{15DD44D6-5015-49D1-B328-F308BF058B7B}"/>
          </ac:spMkLst>
        </pc:spChg>
        <pc:spChg chg="add del mod">
          <ac:chgData name="Pathirana P.H.P.S.L it16004382" userId="fce35427-5574-45a7-ba8c-4119a594e4ba" providerId="ADAL" clId="{8A3F8242-76FB-4FE7-AB1B-7DD5CAB6D257}" dt="2019-03-15T05:44:16.475" v="891" actId="478"/>
          <ac:spMkLst>
            <pc:docMk/>
            <pc:sldMk cId="4027930495" sldId="292"/>
            <ac:spMk id="31" creationId="{CA5C7357-A191-47A0-9F92-EE6FA4EB3919}"/>
          </ac:spMkLst>
        </pc:spChg>
        <pc:grpChg chg="add del">
          <ac:chgData name="Pathirana P.H.P.S.L it16004382" userId="fce35427-5574-45a7-ba8c-4119a594e4ba" providerId="ADAL" clId="{8A3F8242-76FB-4FE7-AB1B-7DD5CAB6D257}" dt="2019-03-15T05:38:17.047" v="881"/>
          <ac:grpSpMkLst>
            <pc:docMk/>
            <pc:sldMk cId="4027930495" sldId="292"/>
            <ac:grpSpMk id="5" creationId="{6A3E25D0-9989-455E-B89C-16F40C406A03}"/>
          </ac:grpSpMkLst>
        </pc:grpChg>
        <pc:grpChg chg="add del">
          <ac:chgData name="Pathirana P.H.P.S.L it16004382" userId="fce35427-5574-45a7-ba8c-4119a594e4ba" providerId="ADAL" clId="{8A3F8242-76FB-4FE7-AB1B-7DD5CAB6D257}" dt="2019-03-15T05:38:17.047" v="881"/>
          <ac:grpSpMkLst>
            <pc:docMk/>
            <pc:sldMk cId="4027930495" sldId="292"/>
            <ac:grpSpMk id="8" creationId="{CDC9EF4B-9E93-4A67-9A0E-CCAD68DD0BE7}"/>
          </ac:grpSpMkLst>
        </pc:grpChg>
        <pc:grpChg chg="add del">
          <ac:chgData name="Pathirana P.H.P.S.L it16004382" userId="fce35427-5574-45a7-ba8c-4119a594e4ba" providerId="ADAL" clId="{8A3F8242-76FB-4FE7-AB1B-7DD5CAB6D257}" dt="2019-03-15T05:38:17.047" v="881"/>
          <ac:grpSpMkLst>
            <pc:docMk/>
            <pc:sldMk cId="4027930495" sldId="292"/>
            <ac:grpSpMk id="11" creationId="{452980CC-FC74-457F-91DC-754E36064A27}"/>
          </ac:grpSpMkLst>
        </pc:grpChg>
        <pc:grpChg chg="add del">
          <ac:chgData name="Pathirana P.H.P.S.L it16004382" userId="fce35427-5574-45a7-ba8c-4119a594e4ba" providerId="ADAL" clId="{8A3F8242-76FB-4FE7-AB1B-7DD5CAB6D257}" dt="2019-03-15T05:38:17.047" v="881"/>
          <ac:grpSpMkLst>
            <pc:docMk/>
            <pc:sldMk cId="4027930495" sldId="292"/>
            <ac:grpSpMk id="14" creationId="{E5690390-B0CE-4123-B837-4E59AB8AA79A}"/>
          </ac:grpSpMkLst>
        </pc:grpChg>
        <pc:grpChg chg="add del mod">
          <ac:chgData name="Pathirana P.H.P.S.L it16004382" userId="fce35427-5574-45a7-ba8c-4119a594e4ba" providerId="ADAL" clId="{8A3F8242-76FB-4FE7-AB1B-7DD5CAB6D257}" dt="2019-03-15T05:44:12.245" v="890" actId="478"/>
          <ac:grpSpMkLst>
            <pc:docMk/>
            <pc:sldMk cId="4027930495" sldId="292"/>
            <ac:grpSpMk id="19" creationId="{191A0DCE-1997-4A05-997E-DE84634D50FD}"/>
          </ac:grpSpMkLst>
        </pc:grpChg>
        <pc:grpChg chg="add del mod">
          <ac:chgData name="Pathirana P.H.P.S.L it16004382" userId="fce35427-5574-45a7-ba8c-4119a594e4ba" providerId="ADAL" clId="{8A3F8242-76FB-4FE7-AB1B-7DD5CAB6D257}" dt="2019-03-15T05:44:12.245" v="890" actId="478"/>
          <ac:grpSpMkLst>
            <pc:docMk/>
            <pc:sldMk cId="4027930495" sldId="292"/>
            <ac:grpSpMk id="22" creationId="{7BE8CA61-3791-4B48-89A6-31657779EDD1}"/>
          </ac:grpSpMkLst>
        </pc:grpChg>
        <pc:grpChg chg="add del mod">
          <ac:chgData name="Pathirana P.H.P.S.L it16004382" userId="fce35427-5574-45a7-ba8c-4119a594e4ba" providerId="ADAL" clId="{8A3F8242-76FB-4FE7-AB1B-7DD5CAB6D257}" dt="2019-03-15T05:44:16.475" v="891" actId="478"/>
          <ac:grpSpMkLst>
            <pc:docMk/>
            <pc:sldMk cId="4027930495" sldId="292"/>
            <ac:grpSpMk id="25" creationId="{275D814F-2E9D-4CC7-A057-C0CD8ECEB0E9}"/>
          </ac:grpSpMkLst>
        </pc:grpChg>
        <pc:grpChg chg="add del mod">
          <ac:chgData name="Pathirana P.H.P.S.L it16004382" userId="fce35427-5574-45a7-ba8c-4119a594e4ba" providerId="ADAL" clId="{8A3F8242-76FB-4FE7-AB1B-7DD5CAB6D257}" dt="2019-03-15T05:44:12.245" v="890" actId="478"/>
          <ac:grpSpMkLst>
            <pc:docMk/>
            <pc:sldMk cId="4027930495" sldId="292"/>
            <ac:grpSpMk id="28" creationId="{04857D96-891D-45BD-901E-5A494BC76109}"/>
          </ac:grpSpMkLst>
        </pc:grpChg>
      </pc:sldChg>
      <pc:sldChg chg="modSp add">
        <pc:chgData name="Pathirana P.H.P.S.L it16004382" userId="fce35427-5574-45a7-ba8c-4119a594e4ba" providerId="ADAL" clId="{8A3F8242-76FB-4FE7-AB1B-7DD5CAB6D257}" dt="2019-03-15T05:57:35.499" v="901" actId="20577"/>
        <pc:sldMkLst>
          <pc:docMk/>
          <pc:sldMk cId="1664831859" sldId="293"/>
        </pc:sldMkLst>
        <pc:spChg chg="mod">
          <ac:chgData name="Pathirana P.H.P.S.L it16004382" userId="fce35427-5574-45a7-ba8c-4119a594e4ba" providerId="ADAL" clId="{8A3F8242-76FB-4FE7-AB1B-7DD5CAB6D257}" dt="2019-03-15T05:57:35.499" v="901" actId="20577"/>
          <ac:spMkLst>
            <pc:docMk/>
            <pc:sldMk cId="1664831859" sldId="293"/>
            <ac:spMk id="2" creationId="{E5BA1E71-83CF-4678-943C-5A4B4091114A}"/>
          </ac:spMkLst>
        </pc:spChg>
      </pc:sldChg>
    </pc:docChg>
  </pc:docChgLst>
  <pc:docChgLst>
    <pc:chgData name="Liyanage A.Y.K. it16032798" userId="S::it16032798@my.sliit.lk::cff03dd1-bf33-4338-9c5c-1481595d970f" providerId="AD" clId="Web-{0B148CA6-7D5B-BB54-62A3-D8AB49DAACF3}"/>
    <pc:docChg chg="sldOrd">
      <pc:chgData name="Liyanage A.Y.K. it16032798" userId="S::it16032798@my.sliit.lk::cff03dd1-bf33-4338-9c5c-1481595d970f" providerId="AD" clId="Web-{0B148CA6-7D5B-BB54-62A3-D8AB49DAACF3}" dt="2019-03-15T07:27:46.682" v="0"/>
      <pc:docMkLst>
        <pc:docMk/>
      </pc:docMkLst>
      <pc:sldChg chg="ord">
        <pc:chgData name="Liyanage A.Y.K. it16032798" userId="S::it16032798@my.sliit.lk::cff03dd1-bf33-4338-9c5c-1481595d970f" providerId="AD" clId="Web-{0B148CA6-7D5B-BB54-62A3-D8AB49DAACF3}" dt="2019-03-15T07:27:46.682" v="0"/>
        <pc:sldMkLst>
          <pc:docMk/>
          <pc:sldMk cId="2715676318" sldId="294"/>
        </pc:sldMkLst>
      </pc:sldChg>
    </pc:docChg>
  </pc:docChgLst>
  <pc:docChgLst>
    <pc:chgData name="Hilmy S.B.M. it16005372" userId="S::it16005372@my.sliit.lk::d4191f95-7372-46ca-a5cf-30364b224b47" providerId="AD" clId="Web-{B1D070D1-4926-61B9-7F7D-687D69F95745}"/>
    <pc:docChg chg="modSld sldOrd">
      <pc:chgData name="Hilmy S.B.M. it16005372" userId="S::it16005372@my.sliit.lk::d4191f95-7372-46ca-a5cf-30364b224b47" providerId="AD" clId="Web-{B1D070D1-4926-61B9-7F7D-687D69F95745}" dt="2019-03-12T16:17:58.107" v="609" actId="20577"/>
      <pc:docMkLst>
        <pc:docMk/>
      </pc:docMkLst>
      <pc:sldChg chg="modSp ord">
        <pc:chgData name="Hilmy S.B.M. it16005372" userId="S::it16005372@my.sliit.lk::d4191f95-7372-46ca-a5cf-30364b224b47" providerId="AD" clId="Web-{B1D070D1-4926-61B9-7F7D-687D69F95745}" dt="2019-03-12T16:07:03.519" v="3"/>
        <pc:sldMkLst>
          <pc:docMk/>
          <pc:sldMk cId="783427502" sldId="262"/>
        </pc:sldMkLst>
        <pc:picChg chg="mod">
          <ac:chgData name="Hilmy S.B.M. it16005372" userId="S::it16005372@my.sliit.lk::d4191f95-7372-46ca-a5cf-30364b224b47" providerId="AD" clId="Web-{B1D070D1-4926-61B9-7F7D-687D69F95745}" dt="2019-03-12T14:27:03.490" v="2" actId="1076"/>
          <ac:picMkLst>
            <pc:docMk/>
            <pc:sldMk cId="783427502" sldId="262"/>
            <ac:picMk id="4" creationId="{166C0044-0D01-4BDF-9A8E-F72F7DC74BED}"/>
          </ac:picMkLst>
        </pc:picChg>
      </pc:sldChg>
    </pc:docChg>
  </pc:docChgLst>
  <pc:docChgLst>
    <pc:chgData name="Hilmy S.B.M. it16005372" userId="S::it16005372@my.sliit.lk::d4191f95-7372-46ca-a5cf-30364b224b47" providerId="AD" clId="Web-{BA12C26F-4710-7502-868D-2F67C412401B}"/>
    <pc:docChg chg="modSld">
      <pc:chgData name="Hilmy S.B.M. it16005372" userId="S::it16005372@my.sliit.lk::d4191f95-7372-46ca-a5cf-30364b224b47" providerId="AD" clId="Web-{BA12C26F-4710-7502-868D-2F67C412401B}" dt="2019-03-14T10:02:07.302" v="13" actId="20577"/>
      <pc:docMkLst>
        <pc:docMk/>
      </pc:docMkLst>
      <pc:sldChg chg="modNotes">
        <pc:chgData name="Hilmy S.B.M. it16005372" userId="S::it16005372@my.sliit.lk::d4191f95-7372-46ca-a5cf-30364b224b47" providerId="AD" clId="Web-{BA12C26F-4710-7502-868D-2F67C412401B}" dt="2019-03-14T07:08:10.699" v="6"/>
        <pc:sldMkLst>
          <pc:docMk/>
          <pc:sldMk cId="1986140720" sldId="263"/>
        </pc:sldMkLst>
      </pc:sldChg>
      <pc:sldChg chg="modSp">
        <pc:chgData name="Hilmy S.B.M. it16005372" userId="S::it16005372@my.sliit.lk::d4191f95-7372-46ca-a5cf-30364b224b47" providerId="AD" clId="Web-{BA12C26F-4710-7502-868D-2F67C412401B}" dt="2019-03-14T10:02:06.349" v="11" actId="20577"/>
        <pc:sldMkLst>
          <pc:docMk/>
          <pc:sldMk cId="3295883635" sldId="272"/>
        </pc:sldMkLst>
        <pc:spChg chg="mod">
          <ac:chgData name="Hilmy S.B.M. it16005372" userId="S::it16005372@my.sliit.lk::d4191f95-7372-46ca-a5cf-30364b224b47" providerId="AD" clId="Web-{BA12C26F-4710-7502-868D-2F67C412401B}" dt="2019-03-14T10:02:06.349" v="11" actId="20577"/>
          <ac:spMkLst>
            <pc:docMk/>
            <pc:sldMk cId="3295883635" sldId="272"/>
            <ac:spMk id="3" creationId="{893EAC6D-87C2-4215-B7AD-B895533339E8}"/>
          </ac:spMkLst>
        </pc:spChg>
      </pc:sldChg>
    </pc:docChg>
  </pc:docChgLst>
  <pc:docChgLst>
    <pc:chgData name="Hilmy S.B.M. it16005372" userId="S::it16005372@my.sliit.lk::d4191f95-7372-46ca-a5cf-30364b224b47" providerId="AD" clId="Web-{376A6D79-3F7F-EC78-A01A-0DBEFAE90869}"/>
    <pc:docChg chg="modSld">
      <pc:chgData name="Hilmy S.B.M. it16005372" userId="S::it16005372@my.sliit.lk::d4191f95-7372-46ca-a5cf-30364b224b47" providerId="AD" clId="Web-{376A6D79-3F7F-EC78-A01A-0DBEFAE90869}" dt="2019-03-14T06:01:43.798" v="201" actId="20577"/>
      <pc:docMkLst>
        <pc:docMk/>
      </pc:docMkLst>
      <pc:sldChg chg="modSp modNotes">
        <pc:chgData name="Hilmy S.B.M. it16005372" userId="S::it16005372@my.sliit.lk::d4191f95-7372-46ca-a5cf-30364b224b47" providerId="AD" clId="Web-{376A6D79-3F7F-EC78-A01A-0DBEFAE90869}" dt="2019-03-14T06:01:40.455" v="199" actId="20577"/>
        <pc:sldMkLst>
          <pc:docMk/>
          <pc:sldMk cId="1986140720" sldId="263"/>
        </pc:sldMkLst>
        <pc:spChg chg="mod">
          <ac:chgData name="Hilmy S.B.M. it16005372" userId="S::it16005372@my.sliit.lk::d4191f95-7372-46ca-a5cf-30364b224b47" providerId="AD" clId="Web-{376A6D79-3F7F-EC78-A01A-0DBEFAE90869}" dt="2019-03-14T05:53:29.093" v="2" actId="20577"/>
          <ac:spMkLst>
            <pc:docMk/>
            <pc:sldMk cId="1986140720" sldId="263"/>
            <ac:spMk id="2" creationId="{11057146-4655-9147-B508-E7F6110CEDF0}"/>
          </ac:spMkLst>
        </pc:spChg>
        <pc:spChg chg="mod">
          <ac:chgData name="Hilmy S.B.M. it16005372" userId="S::it16005372@my.sliit.lk::d4191f95-7372-46ca-a5cf-30364b224b47" providerId="AD" clId="Web-{376A6D79-3F7F-EC78-A01A-0DBEFAE90869}" dt="2019-03-14T06:01:40.455" v="199" actId="20577"/>
          <ac:spMkLst>
            <pc:docMk/>
            <pc:sldMk cId="1986140720" sldId="263"/>
            <ac:spMk id="3" creationId="{63160625-75B1-4044-B49A-53E23D2DBA26}"/>
          </ac:spMkLst>
        </pc:spChg>
      </pc:sldChg>
    </pc:docChg>
  </pc:docChgLst>
  <pc:docChgLst>
    <pc:chgData name="Hilmy S.B.M. it16005372" userId="S::it16005372@my.sliit.lk::d4191f95-7372-46ca-a5cf-30364b224b47" providerId="AD" clId="Web-{E9696DEB-99EB-421D-8B15-533AAAC0E084}"/>
    <pc:docChg chg="modSld">
      <pc:chgData name="Hilmy S.B.M. it16005372" userId="S::it16005372@my.sliit.lk::d4191f95-7372-46ca-a5cf-30364b224b47" providerId="AD" clId="Web-{E9696DEB-99EB-421D-8B15-533AAAC0E084}" dt="2019-03-12T16:47:43.183" v="47" actId="20577"/>
      <pc:docMkLst>
        <pc:docMk/>
      </pc:docMkLst>
    </pc:docChg>
  </pc:docChgLst>
  <pc:docChgLst>
    <pc:chgData name="Hilmy S.B.M. it16005372" userId="S::it16005372@my.sliit.lk::d4191f95-7372-46ca-a5cf-30364b224b47" providerId="AD" clId="Web-{3C4EFB2B-1AD8-4DFB-B16A-6884E08B2FEA}"/>
    <pc:docChg chg="modSld">
      <pc:chgData name="Hilmy S.B.M. it16005372" userId="S::it16005372@my.sliit.lk::d4191f95-7372-46ca-a5cf-30364b224b47" providerId="AD" clId="Web-{3C4EFB2B-1AD8-4DFB-B16A-6884E08B2FEA}" dt="2019-03-09T11:36:11.720" v="70" actId="1076"/>
      <pc:docMkLst>
        <pc:docMk/>
      </pc:docMkLst>
      <pc:sldChg chg="addSp delSp modSp mod setBg">
        <pc:chgData name="Hilmy S.B.M. it16005372" userId="S::it16005372@my.sliit.lk::d4191f95-7372-46ca-a5cf-30364b224b47" providerId="AD" clId="Web-{3C4EFB2B-1AD8-4DFB-B16A-6884E08B2FEA}" dt="2019-03-09T11:36:11.720" v="70" actId="1076"/>
        <pc:sldMkLst>
          <pc:docMk/>
          <pc:sldMk cId="783427502" sldId="262"/>
        </pc:sldMkLst>
        <pc:spChg chg="mod">
          <ac:chgData name="Hilmy S.B.M. it16005372" userId="S::it16005372@my.sliit.lk::d4191f95-7372-46ca-a5cf-30364b224b47" providerId="AD" clId="Web-{3C4EFB2B-1AD8-4DFB-B16A-6884E08B2FEA}" dt="2019-03-09T11:35:58.516" v="64"/>
          <ac:spMkLst>
            <pc:docMk/>
            <pc:sldMk cId="783427502" sldId="262"/>
            <ac:spMk id="2" creationId="{0CBE9DDA-67A3-D640-B980-8DE33F743116}"/>
          </ac:spMkLst>
        </pc:spChg>
        <pc:spChg chg="add del">
          <ac:chgData name="Hilmy S.B.M. it16005372" userId="S::it16005372@my.sliit.lk::d4191f95-7372-46ca-a5cf-30364b224b47" providerId="AD" clId="Web-{3C4EFB2B-1AD8-4DFB-B16A-6884E08B2FEA}" dt="2019-03-09T11:36:01.079" v="66"/>
          <ac:spMkLst>
            <pc:docMk/>
            <pc:sldMk cId="783427502" sldId="262"/>
            <ac:spMk id="3" creationId="{A25A0239-D4FB-B94E-96C7-98F9D21C80FF}"/>
          </ac:spMkLst>
        </pc:spChg>
        <pc:spChg chg="add del">
          <ac:chgData name="Hilmy S.B.M. it16005372" userId="S::it16005372@my.sliit.lk::d4191f95-7372-46ca-a5cf-30364b224b47" providerId="AD" clId="Web-{3C4EFB2B-1AD8-4DFB-B16A-6884E08B2FEA}" dt="2019-03-09T11:35:55.876" v="62"/>
          <ac:spMkLst>
            <pc:docMk/>
            <pc:sldMk cId="783427502" sldId="262"/>
            <ac:spMk id="6" creationId="{16036349-65CB-4C61-83F5-83BED6BC971A}"/>
          </ac:spMkLst>
        </pc:spChg>
        <pc:spChg chg="add del">
          <ac:chgData name="Hilmy S.B.M. it16005372" userId="S::it16005372@my.sliit.lk::d4191f95-7372-46ca-a5cf-30364b224b47" providerId="AD" clId="Web-{3C4EFB2B-1AD8-4DFB-B16A-6884E08B2FEA}" dt="2019-03-09T11:35:47.844" v="60"/>
          <ac:spMkLst>
            <pc:docMk/>
            <pc:sldMk cId="783427502" sldId="262"/>
            <ac:spMk id="9" creationId="{B719C98A-DB80-4C66-AFB7-AB201093105F}"/>
          </ac:spMkLst>
        </pc:spChg>
        <pc:spChg chg="add del">
          <ac:chgData name="Hilmy S.B.M. it16005372" userId="S::it16005372@my.sliit.lk::d4191f95-7372-46ca-a5cf-30364b224b47" providerId="AD" clId="Web-{3C4EFB2B-1AD8-4DFB-B16A-6884E08B2FEA}" dt="2019-03-09T11:35:58.516" v="64"/>
          <ac:spMkLst>
            <pc:docMk/>
            <pc:sldMk cId="783427502" sldId="262"/>
            <ac:spMk id="10" creationId="{B719C98A-DB80-4C66-AFB7-AB201093105F}"/>
          </ac:spMkLst>
        </pc:spChg>
        <pc:spChg chg="add del">
          <ac:chgData name="Hilmy S.B.M. it16005372" userId="S::it16005372@my.sliit.lk::d4191f95-7372-46ca-a5cf-30364b224b47" providerId="AD" clId="Web-{3C4EFB2B-1AD8-4DFB-B16A-6884E08B2FEA}" dt="2019-03-09T11:35:55.876" v="62"/>
          <ac:spMkLst>
            <pc:docMk/>
            <pc:sldMk cId="783427502" sldId="262"/>
            <ac:spMk id="12" creationId="{C51136FD-BBB2-4EB4-A240-3E21EECF7365}"/>
          </ac:spMkLst>
        </pc:spChg>
        <pc:picChg chg="add del mod ord replId">
          <ac:chgData name="Hilmy S.B.M. it16005372" userId="S::it16005372@my.sliit.lk::d4191f95-7372-46ca-a5cf-30364b224b47" providerId="AD" clId="Web-{3C4EFB2B-1AD8-4DFB-B16A-6884E08B2FEA}" dt="2019-03-09T11:36:11.720" v="70" actId="1076"/>
          <ac:picMkLst>
            <pc:docMk/>
            <pc:sldMk cId="783427502" sldId="262"/>
            <ac:picMk id="4" creationId="{166C0044-0D01-4BDF-9A8E-F72F7DC74BED}"/>
          </ac:picMkLst>
        </pc:picChg>
        <pc:picChg chg="add del">
          <ac:chgData name="Hilmy S.B.M. it16005372" userId="S::it16005372@my.sliit.lk::d4191f95-7372-46ca-a5cf-30364b224b47" providerId="AD" clId="Web-{3C4EFB2B-1AD8-4DFB-B16A-6884E08B2FEA}" dt="2019-03-09T11:35:47.844" v="60"/>
          <ac:picMkLst>
            <pc:docMk/>
            <pc:sldMk cId="783427502" sldId="262"/>
            <ac:picMk id="7" creationId="{166C0044-0D01-4BDF-9A8E-F72F7DC74BED}"/>
          </ac:picMkLst>
        </pc:picChg>
        <pc:picChg chg="add del">
          <ac:chgData name="Hilmy S.B.M. it16005372" userId="S::it16005372@my.sliit.lk::d4191f95-7372-46ca-a5cf-30364b224b47" providerId="AD" clId="Web-{3C4EFB2B-1AD8-4DFB-B16A-6884E08B2FEA}" dt="2019-03-09T11:35:55.876" v="62"/>
          <ac:picMkLst>
            <pc:docMk/>
            <pc:sldMk cId="783427502" sldId="262"/>
            <ac:picMk id="8" creationId="{166C0044-0D01-4BDF-9A8E-F72F7DC74BED}"/>
          </ac:picMkLst>
        </pc:picChg>
        <pc:picChg chg="add del">
          <ac:chgData name="Hilmy S.B.M. it16005372" userId="S::it16005372@my.sliit.lk::d4191f95-7372-46ca-a5cf-30364b224b47" providerId="AD" clId="Web-{3C4EFB2B-1AD8-4DFB-B16A-6884E08B2FEA}" dt="2019-03-09T11:35:58.516" v="64"/>
          <ac:picMkLst>
            <pc:docMk/>
            <pc:sldMk cId="783427502" sldId="262"/>
            <ac:picMk id="11" creationId="{166C0044-0D01-4BDF-9A8E-F72F7DC74BED}"/>
          </ac:picMkLst>
        </pc:picChg>
        <pc:cxnChg chg="add del">
          <ac:chgData name="Hilmy S.B.M. it16005372" userId="S::it16005372@my.sliit.lk::d4191f95-7372-46ca-a5cf-30364b224b47" providerId="AD" clId="Web-{3C4EFB2B-1AD8-4DFB-B16A-6884E08B2FEA}" dt="2019-03-09T11:35:55.876" v="62"/>
          <ac:cxnSpMkLst>
            <pc:docMk/>
            <pc:sldMk cId="783427502" sldId="262"/>
            <ac:cxnSpMk id="14" creationId="{C6826B28-36B0-4CC1-8EC8-EF9B88B3564A}"/>
          </ac:cxnSpMkLst>
        </pc:cxnChg>
      </pc:sldChg>
    </pc:docChg>
  </pc:docChgLst>
  <pc:docChgLst>
    <pc:chgData name="Hilmy S.B.M. it16005372" userId="S::it16005372@my.sliit.lk::d4191f95-7372-46ca-a5cf-30364b224b47" providerId="AD" clId="Web-{7D6F10EB-C7E3-445E-A5BB-5D241F9907A5}"/>
    <pc:docChg chg="modSld">
      <pc:chgData name="Hilmy S.B.M. it16005372" userId="S::it16005372@my.sliit.lk::d4191f95-7372-46ca-a5cf-30364b224b47" providerId="AD" clId="Web-{7D6F10EB-C7E3-445E-A5BB-5D241F9907A5}" dt="2019-03-15T01:54:42.187" v="507" actId="20577"/>
      <pc:docMkLst>
        <pc:docMk/>
      </pc:docMkLst>
      <pc:sldChg chg="addSp modSp">
        <pc:chgData name="Hilmy S.B.M. it16005372" userId="S::it16005372@my.sliit.lk::d4191f95-7372-46ca-a5cf-30364b224b47" providerId="AD" clId="Web-{7D6F10EB-C7E3-445E-A5BB-5D241F9907A5}" dt="2019-03-15T01:54:42.187" v="506" actId="20577"/>
        <pc:sldMkLst>
          <pc:docMk/>
          <pc:sldMk cId="2247879883" sldId="278"/>
        </pc:sldMkLst>
        <pc:spChg chg="mod">
          <ac:chgData name="Hilmy S.B.M. it16005372" userId="S::it16005372@my.sliit.lk::d4191f95-7372-46ca-a5cf-30364b224b47" providerId="AD" clId="Web-{7D6F10EB-C7E3-445E-A5BB-5D241F9907A5}" dt="2019-03-15T01:54:42.187" v="506" actId="20577"/>
          <ac:spMkLst>
            <pc:docMk/>
            <pc:sldMk cId="2247879883" sldId="278"/>
            <ac:spMk id="2" creationId="{859FDECD-9D5A-410A-B638-F21AAFDC5554}"/>
          </ac:spMkLst>
        </pc:spChg>
        <pc:spChg chg="mod">
          <ac:chgData name="Hilmy S.B.M. it16005372" userId="S::it16005372@my.sliit.lk::d4191f95-7372-46ca-a5cf-30364b224b47" providerId="AD" clId="Web-{7D6F10EB-C7E3-445E-A5BB-5D241F9907A5}" dt="2019-03-15T01:54:37.093" v="492" actId="20577"/>
          <ac:spMkLst>
            <pc:docMk/>
            <pc:sldMk cId="2247879883" sldId="278"/>
            <ac:spMk id="3" creationId="{446725B8-28C8-4A48-AD6D-78227818AB09}"/>
          </ac:spMkLst>
        </pc:spChg>
        <pc:spChg chg="add mod">
          <ac:chgData name="Hilmy S.B.M. it16005372" userId="S::it16005372@my.sliit.lk::d4191f95-7372-46ca-a5cf-30364b224b47" providerId="AD" clId="Web-{7D6F10EB-C7E3-445E-A5BB-5D241F9907A5}" dt="2019-03-15T01:43:21.443" v="5" actId="1076"/>
          <ac:spMkLst>
            <pc:docMk/>
            <pc:sldMk cId="2247879883" sldId="278"/>
            <ac:spMk id="8" creationId="{18E121AC-5502-453D-8F04-776A648A9EB2}"/>
          </ac:spMkLst>
        </pc:spChg>
        <pc:spChg chg="add mod">
          <ac:chgData name="Hilmy S.B.M. it16005372" userId="S::it16005372@my.sliit.lk::d4191f95-7372-46ca-a5cf-30364b224b47" providerId="AD" clId="Web-{7D6F10EB-C7E3-445E-A5BB-5D241F9907A5}" dt="2019-03-15T01:43:21.443" v="6" actId="1076"/>
          <ac:spMkLst>
            <pc:docMk/>
            <pc:sldMk cId="2247879883" sldId="278"/>
            <ac:spMk id="10" creationId="{C59423E1-BEC0-43B9-915F-4A0CD6149EE6}"/>
          </ac:spMkLst>
        </pc:spChg>
        <pc:spChg chg="add mod">
          <ac:chgData name="Hilmy S.B.M. it16005372" userId="S::it16005372@my.sliit.lk::d4191f95-7372-46ca-a5cf-30364b224b47" providerId="AD" clId="Web-{7D6F10EB-C7E3-445E-A5BB-5D241F9907A5}" dt="2019-03-15T01:43:21.458" v="7" actId="1076"/>
          <ac:spMkLst>
            <pc:docMk/>
            <pc:sldMk cId="2247879883" sldId="278"/>
            <ac:spMk id="12" creationId="{F3E4D414-EDBB-462D-8C38-63702504B473}"/>
          </ac:spMkLst>
        </pc:spChg>
        <pc:picChg chg="add mod">
          <ac:chgData name="Hilmy S.B.M. it16005372" userId="S::it16005372@my.sliit.lk::d4191f95-7372-46ca-a5cf-30364b224b47" providerId="AD" clId="Web-{7D6F10EB-C7E3-445E-A5BB-5D241F9907A5}" dt="2019-03-15T01:43:21.427" v="4" actId="1076"/>
          <ac:picMkLst>
            <pc:docMk/>
            <pc:sldMk cId="2247879883" sldId="278"/>
            <ac:picMk id="6" creationId="{6D1D6D91-D229-458D-9F00-5BBD0105C449}"/>
          </ac:picMkLst>
        </pc:picChg>
      </pc:sldChg>
    </pc:docChg>
  </pc:docChgLst>
  <pc:docChgLst>
    <pc:chgData name="Hilmy S.B.M. it16005372" userId="S::it16005372@my.sliit.lk::d4191f95-7372-46ca-a5cf-30364b224b47" providerId="AD" clId="Web-{EECF775D-802A-74FB-F2E2-668C20E69364}"/>
    <pc:docChg chg="addSld modSld">
      <pc:chgData name="Hilmy S.B.M. it16005372" userId="S::it16005372@my.sliit.lk::d4191f95-7372-46ca-a5cf-30364b224b47" providerId="AD" clId="Web-{EECF775D-802A-74FB-F2E2-668C20E69364}" dt="2019-03-14T02:14:31.601" v="380" actId="20577"/>
      <pc:docMkLst>
        <pc:docMk/>
      </pc:docMkLst>
      <pc:sldChg chg="addSp delSp modSp">
        <pc:chgData name="Hilmy S.B.M. it16005372" userId="S::it16005372@my.sliit.lk::d4191f95-7372-46ca-a5cf-30364b224b47" providerId="AD" clId="Web-{EECF775D-802A-74FB-F2E2-668C20E69364}" dt="2019-03-14T01:59:23.017" v="349" actId="20577"/>
        <pc:sldMkLst>
          <pc:docMk/>
          <pc:sldMk cId="783427502" sldId="262"/>
        </pc:sldMkLst>
        <pc:spChg chg="mod">
          <ac:chgData name="Hilmy S.B.M. it16005372" userId="S::it16005372@my.sliit.lk::d4191f95-7372-46ca-a5cf-30364b224b47" providerId="AD" clId="Web-{EECF775D-802A-74FB-F2E2-668C20E69364}" dt="2019-03-14T01:59:23.017" v="349" actId="20577"/>
          <ac:spMkLst>
            <pc:docMk/>
            <pc:sldMk cId="783427502" sldId="262"/>
            <ac:spMk id="2" creationId="{0CBE9DDA-67A3-D640-B980-8DE33F743116}"/>
          </ac:spMkLst>
        </pc:spChg>
        <pc:spChg chg="add mod ord">
          <ac:chgData name="Hilmy S.B.M. it16005372" userId="S::it16005372@my.sliit.lk::d4191f95-7372-46ca-a5cf-30364b224b47" providerId="AD" clId="Web-{EECF775D-802A-74FB-F2E2-668C20E69364}" dt="2019-03-14T01:32:35.423" v="234" actId="20577"/>
          <ac:spMkLst>
            <pc:docMk/>
            <pc:sldMk cId="783427502" sldId="262"/>
            <ac:spMk id="6" creationId="{46815741-2950-4A0C-AB02-F42C42D1EE54}"/>
          </ac:spMkLst>
        </pc:spChg>
        <pc:spChg chg="add del mod">
          <ac:chgData name="Hilmy S.B.M. it16005372" userId="S::it16005372@my.sliit.lk::d4191f95-7372-46ca-a5cf-30364b224b47" providerId="AD" clId="Web-{EECF775D-802A-74FB-F2E2-668C20E69364}" dt="2019-03-14T00:41:21.714" v="1"/>
          <ac:spMkLst>
            <pc:docMk/>
            <pc:sldMk cId="783427502" sldId="262"/>
            <ac:spMk id="6" creationId="{52C9DA2A-AE2A-49E1-ADB0-18A80B5A0AFF}"/>
          </ac:spMkLst>
        </pc:spChg>
        <pc:spChg chg="add del mod">
          <ac:chgData name="Hilmy S.B.M. it16005372" userId="S::it16005372@my.sliit.lk::d4191f95-7372-46ca-a5cf-30364b224b47" providerId="AD" clId="Web-{EECF775D-802A-74FB-F2E2-668C20E69364}" dt="2019-03-14T00:44:59.778" v="7"/>
          <ac:spMkLst>
            <pc:docMk/>
            <pc:sldMk cId="783427502" sldId="262"/>
            <ac:spMk id="10" creationId="{9338EDFC-4E00-4876-9A77-DFF89E88D39E}"/>
          </ac:spMkLst>
        </pc:spChg>
        <pc:spChg chg="add mod">
          <ac:chgData name="Hilmy S.B.M. it16005372" userId="S::it16005372@my.sliit.lk::d4191f95-7372-46ca-a5cf-30364b224b47" providerId="AD" clId="Web-{EECF775D-802A-74FB-F2E2-668C20E69364}" dt="2019-03-14T01:31:54.126" v="215" actId="1076"/>
          <ac:spMkLst>
            <pc:docMk/>
            <pc:sldMk cId="783427502" sldId="262"/>
            <ac:spMk id="13" creationId="{3A435F6A-6DE1-4F8E-8EB9-D055DD7F09A4}"/>
          </ac:spMkLst>
        </pc:spChg>
        <pc:spChg chg="add del mod">
          <ac:chgData name="Hilmy S.B.M. it16005372" userId="S::it16005372@my.sliit.lk::d4191f95-7372-46ca-a5cf-30364b224b47" providerId="AD" clId="Web-{EECF775D-802A-74FB-F2E2-668C20E69364}" dt="2019-03-14T00:45:49.856" v="15"/>
          <ac:spMkLst>
            <pc:docMk/>
            <pc:sldMk cId="783427502" sldId="262"/>
            <ac:spMk id="14" creationId="{8E1C74F4-0662-4EB0-8D84-61EBB8C4237C}"/>
          </ac:spMkLst>
        </pc:spChg>
        <pc:spChg chg="add mod">
          <ac:chgData name="Hilmy S.B.M. it16005372" userId="S::it16005372@my.sliit.lk::d4191f95-7372-46ca-a5cf-30364b224b47" providerId="AD" clId="Web-{EECF775D-802A-74FB-F2E2-668C20E69364}" dt="2019-03-14T01:31:54.141" v="216" actId="1076"/>
          <ac:spMkLst>
            <pc:docMk/>
            <pc:sldMk cId="783427502" sldId="262"/>
            <ac:spMk id="14" creationId="{9599F3BD-FCC7-4C46-8D6F-39A3A6BC9D16}"/>
          </ac:spMkLst>
        </pc:spChg>
        <pc:spChg chg="add mod">
          <ac:chgData name="Hilmy S.B.M. it16005372" userId="S::it16005372@my.sliit.lk::d4191f95-7372-46ca-a5cf-30364b224b47" providerId="AD" clId="Web-{EECF775D-802A-74FB-F2E2-668C20E69364}" dt="2019-03-14T01:31:54.141" v="217" actId="1076"/>
          <ac:spMkLst>
            <pc:docMk/>
            <pc:sldMk cId="783427502" sldId="262"/>
            <ac:spMk id="16" creationId="{A403693D-1309-4DEE-96E6-3FC1D280D7E5}"/>
          </ac:spMkLst>
        </pc:spChg>
        <pc:spChg chg="add mod">
          <ac:chgData name="Hilmy S.B.M. it16005372" userId="S::it16005372@my.sliit.lk::d4191f95-7372-46ca-a5cf-30364b224b47" providerId="AD" clId="Web-{EECF775D-802A-74FB-F2E2-668C20E69364}" dt="2019-03-14T01:31:54.141" v="218" actId="1076"/>
          <ac:spMkLst>
            <pc:docMk/>
            <pc:sldMk cId="783427502" sldId="262"/>
            <ac:spMk id="18" creationId="{007CD524-9E33-41F1-BBC2-212FE82B055F}"/>
          </ac:spMkLst>
        </pc:spChg>
        <pc:spChg chg="add mod">
          <ac:chgData name="Hilmy S.B.M. it16005372" userId="S::it16005372@my.sliit.lk::d4191f95-7372-46ca-a5cf-30364b224b47" providerId="AD" clId="Web-{EECF775D-802A-74FB-F2E2-668C20E69364}" dt="2019-03-14T01:31:54.157" v="219" actId="1076"/>
          <ac:spMkLst>
            <pc:docMk/>
            <pc:sldMk cId="783427502" sldId="262"/>
            <ac:spMk id="19" creationId="{A52CD892-AC98-45BB-9DD0-319B8B3E3ABA}"/>
          </ac:spMkLst>
        </pc:spChg>
        <pc:spChg chg="add mod">
          <ac:chgData name="Hilmy S.B.M. it16005372" userId="S::it16005372@my.sliit.lk::d4191f95-7372-46ca-a5cf-30364b224b47" providerId="AD" clId="Web-{EECF775D-802A-74FB-F2E2-668C20E69364}" dt="2019-03-14T01:31:54.063" v="206" actId="1076"/>
          <ac:spMkLst>
            <pc:docMk/>
            <pc:sldMk cId="783427502" sldId="262"/>
            <ac:spMk id="20" creationId="{F31FA96B-89AE-4F78-BC02-5F280286A325}"/>
          </ac:spMkLst>
        </pc:spChg>
        <pc:spChg chg="add mod">
          <ac:chgData name="Hilmy S.B.M. it16005372" userId="S::it16005372@my.sliit.lk::d4191f95-7372-46ca-a5cf-30364b224b47" providerId="AD" clId="Web-{EECF775D-802A-74FB-F2E2-668C20E69364}" dt="2019-03-14T01:31:54.172" v="222" actId="1076"/>
          <ac:spMkLst>
            <pc:docMk/>
            <pc:sldMk cId="783427502" sldId="262"/>
            <ac:spMk id="24" creationId="{2E3D5238-EA04-471E-B0A6-64E2CF191B13}"/>
          </ac:spMkLst>
        </pc:spChg>
        <pc:spChg chg="add mod">
          <ac:chgData name="Hilmy S.B.M. it16005372" userId="S::it16005372@my.sliit.lk::d4191f95-7372-46ca-a5cf-30364b224b47" providerId="AD" clId="Web-{EECF775D-802A-74FB-F2E2-668C20E69364}" dt="2019-03-14T01:31:54.063" v="207" actId="1076"/>
          <ac:spMkLst>
            <pc:docMk/>
            <pc:sldMk cId="783427502" sldId="262"/>
            <ac:spMk id="27" creationId="{2A7E75C1-5A71-4938-88BD-067ED6430482}"/>
          </ac:spMkLst>
        </pc:spChg>
        <pc:spChg chg="add mod">
          <ac:chgData name="Hilmy S.B.M. it16005372" userId="S::it16005372@my.sliit.lk::d4191f95-7372-46ca-a5cf-30364b224b47" providerId="AD" clId="Web-{EECF775D-802A-74FB-F2E2-668C20E69364}" dt="2019-03-14T01:31:54.188" v="223" actId="1076"/>
          <ac:spMkLst>
            <pc:docMk/>
            <pc:sldMk cId="783427502" sldId="262"/>
            <ac:spMk id="29" creationId="{DC5A71B3-AA86-4C76-A65C-E62598EC3369}"/>
          </ac:spMkLst>
        </pc:spChg>
        <pc:spChg chg="add mod">
          <ac:chgData name="Hilmy S.B.M. it16005372" userId="S::it16005372@my.sliit.lk::d4191f95-7372-46ca-a5cf-30364b224b47" providerId="AD" clId="Web-{EECF775D-802A-74FB-F2E2-668C20E69364}" dt="2019-03-14T01:31:54.126" v="214" actId="1076"/>
          <ac:spMkLst>
            <pc:docMk/>
            <pc:sldMk cId="783427502" sldId="262"/>
            <ac:spMk id="30" creationId="{DEB7374F-72EA-4628-BD6A-046AB6CCCA60}"/>
          </ac:spMkLst>
        </pc:spChg>
        <pc:picChg chg="del">
          <ac:chgData name="Hilmy S.B.M. it16005372" userId="S::it16005372@my.sliit.lk::d4191f95-7372-46ca-a5cf-30364b224b47" providerId="AD" clId="Web-{EECF775D-802A-74FB-F2E2-668C20E69364}" dt="2019-03-14T00:41:17.573" v="0"/>
          <ac:picMkLst>
            <pc:docMk/>
            <pc:sldMk cId="783427502" sldId="262"/>
            <ac:picMk id="4" creationId="{166C0044-0D01-4BDF-9A8E-F72F7DC74BED}"/>
          </ac:picMkLst>
        </pc:picChg>
        <pc:picChg chg="add mod">
          <ac:chgData name="Hilmy S.B.M. it16005372" userId="S::it16005372@my.sliit.lk::d4191f95-7372-46ca-a5cf-30364b224b47" providerId="AD" clId="Web-{EECF775D-802A-74FB-F2E2-668C20E69364}" dt="2019-03-14T01:35:07.080" v="251" actId="1076"/>
          <ac:picMkLst>
            <pc:docMk/>
            <pc:sldMk cId="783427502" sldId="262"/>
            <ac:picMk id="4" creationId="{DA905B90-F477-4017-A69A-6D21F8C24E93}"/>
          </ac:picMkLst>
        </pc:picChg>
        <pc:picChg chg="add del mod ord">
          <ac:chgData name="Hilmy S.B.M. it16005372" userId="S::it16005372@my.sliit.lk::d4191f95-7372-46ca-a5cf-30364b224b47" providerId="AD" clId="Web-{EECF775D-802A-74FB-F2E2-668C20E69364}" dt="2019-03-14T00:44:55.497" v="6"/>
          <ac:picMkLst>
            <pc:docMk/>
            <pc:sldMk cId="783427502" sldId="262"/>
            <ac:picMk id="7" creationId="{1DF1A4A8-715D-4892-8E36-77469DC0B7E8}"/>
          </ac:picMkLst>
        </pc:picChg>
        <pc:picChg chg="add mod">
          <ac:chgData name="Hilmy S.B.M. it16005372" userId="S::it16005372@my.sliit.lk::d4191f95-7372-46ca-a5cf-30364b224b47" providerId="AD" clId="Web-{EECF775D-802A-74FB-F2E2-668C20E69364}" dt="2019-03-14T01:35:03.111" v="250" actId="1076"/>
          <ac:picMkLst>
            <pc:docMk/>
            <pc:sldMk cId="783427502" sldId="262"/>
            <ac:picMk id="7" creationId="{A2F1F40D-5B63-48D7-966A-8A5672EED774}"/>
          </ac:picMkLst>
        </pc:picChg>
        <pc:picChg chg="add del mod">
          <ac:chgData name="Hilmy S.B.M. it16005372" userId="S::it16005372@my.sliit.lk::d4191f95-7372-46ca-a5cf-30364b224b47" providerId="AD" clId="Web-{EECF775D-802A-74FB-F2E2-668C20E69364}" dt="2019-03-14T01:33:16.189" v="242"/>
          <ac:picMkLst>
            <pc:docMk/>
            <pc:sldMk cId="783427502" sldId="262"/>
            <ac:picMk id="9" creationId="{8B0F6B0E-6B98-4981-8510-D568F2BB364C}"/>
          </ac:picMkLst>
        </pc:picChg>
        <pc:picChg chg="add del mod ord">
          <ac:chgData name="Hilmy S.B.M. it16005372" userId="S::it16005372@my.sliit.lk::d4191f95-7372-46ca-a5cf-30364b224b47" providerId="AD" clId="Web-{EECF775D-802A-74FB-F2E2-668C20E69364}" dt="2019-03-14T00:45:17.684" v="14"/>
          <ac:picMkLst>
            <pc:docMk/>
            <pc:sldMk cId="783427502" sldId="262"/>
            <ac:picMk id="11" creationId="{BE25A6E0-2B08-47FA-ADEA-0E42DECF8860}"/>
          </ac:picMkLst>
        </pc:picChg>
        <pc:picChg chg="add del mod">
          <ac:chgData name="Hilmy S.B.M. it16005372" userId="S::it16005372@my.sliit.lk::d4191f95-7372-46ca-a5cf-30364b224b47" providerId="AD" clId="Web-{EECF775D-802A-74FB-F2E2-668C20E69364}" dt="2019-03-14T01:34:18.752" v="246"/>
          <ac:picMkLst>
            <pc:docMk/>
            <pc:sldMk cId="783427502" sldId="262"/>
            <ac:picMk id="11" creationId="{E0CA89C6-E7B4-4107-A917-21E63BFC30ED}"/>
          </ac:picMkLst>
        </pc:picChg>
        <pc:picChg chg="add mod ord">
          <ac:chgData name="Hilmy S.B.M. it16005372" userId="S::it16005372@my.sliit.lk::d4191f95-7372-46ca-a5cf-30364b224b47" providerId="AD" clId="Web-{EECF775D-802A-74FB-F2E2-668C20E69364}" dt="2019-03-14T01:31:54.079" v="208" actId="1076"/>
          <ac:picMkLst>
            <pc:docMk/>
            <pc:sldMk cId="783427502" sldId="262"/>
            <ac:picMk id="15" creationId="{E3D8801D-7C33-4D17-8105-54E5EA28E551}"/>
          </ac:picMkLst>
        </pc:picChg>
        <pc:picChg chg="add mod">
          <ac:chgData name="Hilmy S.B.M. it16005372" userId="S::it16005372@my.sliit.lk::d4191f95-7372-46ca-a5cf-30364b224b47" providerId="AD" clId="Web-{EECF775D-802A-74FB-F2E2-668C20E69364}" dt="2019-03-14T01:31:54.079" v="209" actId="1076"/>
          <ac:picMkLst>
            <pc:docMk/>
            <pc:sldMk cId="783427502" sldId="262"/>
            <ac:picMk id="17" creationId="{7413D043-FC80-48F3-88B8-EA054FC3822F}"/>
          </ac:picMkLst>
        </pc:picChg>
        <pc:picChg chg="add del mod">
          <ac:chgData name="Hilmy S.B.M. it16005372" userId="S::it16005372@my.sliit.lk::d4191f95-7372-46ca-a5cf-30364b224b47" providerId="AD" clId="Web-{EECF775D-802A-74FB-F2E2-668C20E69364}" dt="2019-03-14T00:48:53.842" v="32"/>
          <ac:picMkLst>
            <pc:docMk/>
            <pc:sldMk cId="783427502" sldId="262"/>
            <ac:picMk id="19" creationId="{2FD0B179-272A-43DE-971F-64E04DAC362C}"/>
          </ac:picMkLst>
        </pc:picChg>
        <pc:picChg chg="add mod">
          <ac:chgData name="Hilmy S.B.M. it16005372" userId="S::it16005372@my.sliit.lk::d4191f95-7372-46ca-a5cf-30364b224b47" providerId="AD" clId="Web-{EECF775D-802A-74FB-F2E2-668C20E69364}" dt="2019-03-14T01:31:54.094" v="210" actId="1076"/>
          <ac:picMkLst>
            <pc:docMk/>
            <pc:sldMk cId="783427502" sldId="262"/>
            <ac:picMk id="21" creationId="{78B31F39-0786-4D6E-B194-A46B33F0DED5}"/>
          </ac:picMkLst>
        </pc:picChg>
        <pc:picChg chg="add mod">
          <ac:chgData name="Hilmy S.B.M. it16005372" userId="S::it16005372@my.sliit.lk::d4191f95-7372-46ca-a5cf-30364b224b47" providerId="AD" clId="Web-{EECF775D-802A-74FB-F2E2-668C20E69364}" dt="2019-03-14T01:31:54.172" v="221" actId="1076"/>
          <ac:picMkLst>
            <pc:docMk/>
            <pc:sldMk cId="783427502" sldId="262"/>
            <ac:picMk id="22" creationId="{ED39C79F-7CCB-4BA3-A52D-9B1F159D62C3}"/>
          </ac:picMkLst>
        </pc:picChg>
        <pc:picChg chg="add mod">
          <ac:chgData name="Hilmy S.B.M. it16005372" userId="S::it16005372@my.sliit.lk::d4191f95-7372-46ca-a5cf-30364b224b47" providerId="AD" clId="Web-{EECF775D-802A-74FB-F2E2-668C20E69364}" dt="2019-03-14T01:31:54.094" v="211" actId="1076"/>
          <ac:picMkLst>
            <pc:docMk/>
            <pc:sldMk cId="783427502" sldId="262"/>
            <ac:picMk id="23" creationId="{9E0438F1-DA83-44D8-A15B-376CFBD5B810}"/>
          </ac:picMkLst>
        </pc:picChg>
        <pc:picChg chg="add mod">
          <ac:chgData name="Hilmy S.B.M. it16005372" userId="S::it16005372@my.sliit.lk::d4191f95-7372-46ca-a5cf-30364b224b47" providerId="AD" clId="Web-{EECF775D-802A-74FB-F2E2-668C20E69364}" dt="2019-03-14T01:31:54.110" v="212" actId="1076"/>
          <ac:picMkLst>
            <pc:docMk/>
            <pc:sldMk cId="783427502" sldId="262"/>
            <ac:picMk id="25" creationId="{E2B6F9FA-1A0F-4583-AF60-212A882C0504}"/>
          </ac:picMkLst>
        </pc:picChg>
        <pc:picChg chg="add mod">
          <ac:chgData name="Hilmy S.B.M. it16005372" userId="S::it16005372@my.sliit.lk::d4191f95-7372-46ca-a5cf-30364b224b47" providerId="AD" clId="Web-{EECF775D-802A-74FB-F2E2-668C20E69364}" dt="2019-03-14T01:31:54.110" v="213" actId="1076"/>
          <ac:picMkLst>
            <pc:docMk/>
            <pc:sldMk cId="783427502" sldId="262"/>
            <ac:picMk id="26" creationId="{A839138F-D9CA-4241-B3B9-92967A038118}"/>
          </ac:picMkLst>
        </pc:picChg>
        <pc:picChg chg="add mod">
          <ac:chgData name="Hilmy S.B.M. it16005372" userId="S::it16005372@my.sliit.lk::d4191f95-7372-46ca-a5cf-30364b224b47" providerId="AD" clId="Web-{EECF775D-802A-74FB-F2E2-668C20E69364}" dt="2019-03-14T01:31:54.047" v="205" actId="1076"/>
          <ac:picMkLst>
            <pc:docMk/>
            <pc:sldMk cId="783427502" sldId="262"/>
            <ac:picMk id="28" creationId="{6A96BF30-D18E-462D-A8DA-E348F477E564}"/>
          </ac:picMkLst>
        </pc:picChg>
        <pc:picChg chg="add mod">
          <ac:chgData name="Hilmy S.B.M. it16005372" userId="S::it16005372@my.sliit.lk::d4191f95-7372-46ca-a5cf-30364b224b47" providerId="AD" clId="Web-{EECF775D-802A-74FB-F2E2-668C20E69364}" dt="2019-03-14T01:34:59.939" v="249" actId="1076"/>
          <ac:picMkLst>
            <pc:docMk/>
            <pc:sldMk cId="783427502" sldId="262"/>
            <ac:picMk id="31" creationId="{F9F2FAC1-F311-441B-837B-32018199B054}"/>
          </ac:picMkLst>
        </pc:picChg>
      </pc:sldChg>
      <pc:sldChg chg="modSp">
        <pc:chgData name="Hilmy S.B.M. it16005372" userId="S::it16005372@my.sliit.lk::d4191f95-7372-46ca-a5cf-30364b224b47" providerId="AD" clId="Web-{EECF775D-802A-74FB-F2E2-668C20E69364}" dt="2019-03-14T01:59:14.658" v="346" actId="20577"/>
        <pc:sldMkLst>
          <pc:docMk/>
          <pc:sldMk cId="1986140720" sldId="263"/>
        </pc:sldMkLst>
        <pc:spChg chg="mod">
          <ac:chgData name="Hilmy S.B.M. it16005372" userId="S::it16005372@my.sliit.lk::d4191f95-7372-46ca-a5cf-30364b224b47" providerId="AD" clId="Web-{EECF775D-802A-74FB-F2E2-668C20E69364}" dt="2019-03-14T01:59:14.658" v="346" actId="20577"/>
          <ac:spMkLst>
            <pc:docMk/>
            <pc:sldMk cId="1986140720" sldId="263"/>
            <ac:spMk id="2" creationId="{11057146-4655-9147-B508-E7F6110CEDF0}"/>
          </ac:spMkLst>
        </pc:spChg>
        <pc:spChg chg="mod">
          <ac:chgData name="Hilmy S.B.M. it16005372" userId="S::it16005372@my.sliit.lk::d4191f95-7372-46ca-a5cf-30364b224b47" providerId="AD" clId="Web-{EECF775D-802A-74FB-F2E2-668C20E69364}" dt="2019-03-14T01:37:45.878" v="319" actId="20577"/>
          <ac:spMkLst>
            <pc:docMk/>
            <pc:sldMk cId="1986140720" sldId="263"/>
            <ac:spMk id="3" creationId="{63160625-75B1-4044-B49A-53E23D2DBA26}"/>
          </ac:spMkLst>
        </pc:spChg>
      </pc:sldChg>
      <pc:sldChg chg="modSp">
        <pc:chgData name="Hilmy S.B.M. it16005372" userId="S::it16005372@my.sliit.lk::d4191f95-7372-46ca-a5cf-30364b224b47" providerId="AD" clId="Web-{EECF775D-802A-74FB-F2E2-668C20E69364}" dt="2019-03-14T01:59:35.173" v="354" actId="20577"/>
        <pc:sldMkLst>
          <pc:docMk/>
          <pc:sldMk cId="1991650779" sldId="271"/>
        </pc:sldMkLst>
        <pc:spChg chg="mod">
          <ac:chgData name="Hilmy S.B.M. it16005372" userId="S::it16005372@my.sliit.lk::d4191f95-7372-46ca-a5cf-30364b224b47" providerId="AD" clId="Web-{EECF775D-802A-74FB-F2E2-668C20E69364}" dt="2019-03-14T01:59:35.173" v="354" actId="20577"/>
          <ac:spMkLst>
            <pc:docMk/>
            <pc:sldMk cId="1991650779" sldId="271"/>
            <ac:spMk id="2" creationId="{73EB8406-666F-4456-B6E9-3A013844CE1D}"/>
          </ac:spMkLst>
        </pc:spChg>
      </pc:sldChg>
      <pc:sldChg chg="modSp new">
        <pc:chgData name="Hilmy S.B.M. it16005372" userId="S::it16005372@my.sliit.lk::d4191f95-7372-46ca-a5cf-30364b224b47" providerId="AD" clId="Web-{EECF775D-802A-74FB-F2E2-668C20E69364}" dt="2019-03-14T02:00:30.205" v="378" actId="20577"/>
        <pc:sldMkLst>
          <pc:docMk/>
          <pc:sldMk cId="3295883635" sldId="272"/>
        </pc:sldMkLst>
        <pc:spChg chg="mod">
          <ac:chgData name="Hilmy S.B.M. it16005372" userId="S::it16005372@my.sliit.lk::d4191f95-7372-46ca-a5cf-30364b224b47" providerId="AD" clId="Web-{EECF775D-802A-74FB-F2E2-668C20E69364}" dt="2019-03-14T01:58:55.251" v="343" actId="20577"/>
          <ac:spMkLst>
            <pc:docMk/>
            <pc:sldMk cId="3295883635" sldId="272"/>
            <ac:spMk id="2" creationId="{B3EC4CD4-A220-47CF-A2F3-8AC72986098E}"/>
          </ac:spMkLst>
        </pc:spChg>
        <pc:spChg chg="mod">
          <ac:chgData name="Hilmy S.B.M. it16005372" userId="S::it16005372@my.sliit.lk::d4191f95-7372-46ca-a5cf-30364b224b47" providerId="AD" clId="Web-{EECF775D-802A-74FB-F2E2-668C20E69364}" dt="2019-03-14T02:00:30.205" v="378" actId="20577"/>
          <ac:spMkLst>
            <pc:docMk/>
            <pc:sldMk cId="3295883635" sldId="272"/>
            <ac:spMk id="3" creationId="{893EAC6D-87C2-4215-B7AD-B895533339E8}"/>
          </ac:spMkLst>
        </pc:spChg>
      </pc:sldChg>
    </pc:docChg>
  </pc:docChgLst>
  <pc:docChgLst>
    <pc:chgData name="Liyanage A.Y.K. it16032798" userId="S::it16032798@my.sliit.lk::cff03dd1-bf33-4338-9c5c-1481595d970f" providerId="AD" clId="Web-{7FDCC851-AE8C-864F-3033-CF1894048842}"/>
    <pc:docChg chg="sldOrd">
      <pc:chgData name="Liyanage A.Y.K. it16032798" userId="S::it16032798@my.sliit.lk::cff03dd1-bf33-4338-9c5c-1481595d970f" providerId="AD" clId="Web-{7FDCC851-AE8C-864F-3033-CF1894048842}" dt="2019-03-15T07:47:28.110" v="2"/>
      <pc:docMkLst>
        <pc:docMk/>
      </pc:docMkLst>
      <pc:sldChg chg="ord">
        <pc:chgData name="Liyanage A.Y.K. it16032798" userId="S::it16032798@my.sliit.lk::cff03dd1-bf33-4338-9c5c-1481595d970f" providerId="AD" clId="Web-{7FDCC851-AE8C-864F-3033-CF1894048842}" dt="2019-03-15T07:45:20.012" v="0"/>
        <pc:sldMkLst>
          <pc:docMk/>
          <pc:sldMk cId="2087696953" sldId="269"/>
        </pc:sldMkLst>
      </pc:sldChg>
      <pc:sldChg chg="ord">
        <pc:chgData name="Liyanage A.Y.K. it16032798" userId="S::it16032798@my.sliit.lk::cff03dd1-bf33-4338-9c5c-1481595d970f" providerId="AD" clId="Web-{7FDCC851-AE8C-864F-3033-CF1894048842}" dt="2019-03-15T07:47:28.110" v="2"/>
        <pc:sldMkLst>
          <pc:docMk/>
          <pc:sldMk cId="2715676318" sldId="294"/>
        </pc:sldMkLst>
      </pc:sldChg>
    </pc:docChg>
  </pc:docChgLst>
  <pc:docChgLst>
    <pc:chgData name="Hilmy S.B.M. it16005372" userId="S::it16005372@my.sliit.lk::d4191f95-7372-46ca-a5cf-30364b224b47" providerId="AD" clId="Web-{8BD3FB47-B787-44F5-859A-4B3308D15B9C}"/>
    <pc:docChg chg="addSld modSld">
      <pc:chgData name="Hilmy S.B.M. it16005372" userId="S::it16005372@my.sliit.lk::d4191f95-7372-46ca-a5cf-30364b224b47" providerId="AD" clId="Web-{8BD3FB47-B787-44F5-859A-4B3308D15B9C}" dt="2019-03-14T16:00:10.791" v="275" actId="20577"/>
      <pc:docMkLst>
        <pc:docMk/>
      </pc:docMkLst>
      <pc:sldChg chg="modSp modNotes">
        <pc:chgData name="Hilmy S.B.M. it16005372" userId="S::it16005372@my.sliit.lk::d4191f95-7372-46ca-a5cf-30364b224b47" providerId="AD" clId="Web-{8BD3FB47-B787-44F5-859A-4B3308D15B9C}" dt="2019-03-14T15:59:58.557" v="266" actId="20577"/>
        <pc:sldMkLst>
          <pc:docMk/>
          <pc:sldMk cId="1986140720" sldId="263"/>
        </pc:sldMkLst>
        <pc:spChg chg="mod">
          <ac:chgData name="Hilmy S.B.M. it16005372" userId="S::it16005372@my.sliit.lk::d4191f95-7372-46ca-a5cf-30364b224b47" providerId="AD" clId="Web-{8BD3FB47-B787-44F5-859A-4B3308D15B9C}" dt="2019-03-14T15:32:42.906" v="48" actId="20577"/>
          <ac:spMkLst>
            <pc:docMk/>
            <pc:sldMk cId="1986140720" sldId="263"/>
            <ac:spMk id="2" creationId="{11057146-4655-9147-B508-E7F6110CEDF0}"/>
          </ac:spMkLst>
        </pc:spChg>
        <pc:spChg chg="mod">
          <ac:chgData name="Hilmy S.B.M. it16005372" userId="S::it16005372@my.sliit.lk::d4191f95-7372-46ca-a5cf-30364b224b47" providerId="AD" clId="Web-{8BD3FB47-B787-44F5-859A-4B3308D15B9C}" dt="2019-03-14T15:59:58.557" v="266" actId="20577"/>
          <ac:spMkLst>
            <pc:docMk/>
            <pc:sldMk cId="1986140720" sldId="263"/>
            <ac:spMk id="3" creationId="{63160625-75B1-4044-B49A-53E23D2DBA26}"/>
          </ac:spMkLst>
        </pc:spChg>
      </pc:sldChg>
      <pc:sldChg chg="modSp new modNotes">
        <pc:chgData name="Hilmy S.B.M. it16005372" userId="S::it16005372@my.sliit.lk::d4191f95-7372-46ca-a5cf-30364b224b47" providerId="AD" clId="Web-{8BD3FB47-B787-44F5-859A-4B3308D15B9C}" dt="2019-03-14T16:00:07.697" v="274" actId="20577"/>
        <pc:sldMkLst>
          <pc:docMk/>
          <pc:sldMk cId="4058350189" sldId="275"/>
        </pc:sldMkLst>
        <pc:spChg chg="mod">
          <ac:chgData name="Hilmy S.B.M. it16005372" userId="S::it16005372@my.sliit.lk::d4191f95-7372-46ca-a5cf-30364b224b47" providerId="AD" clId="Web-{8BD3FB47-B787-44F5-859A-4B3308D15B9C}" dt="2019-03-14T16:00:07.697" v="274" actId="20577"/>
          <ac:spMkLst>
            <pc:docMk/>
            <pc:sldMk cId="4058350189" sldId="275"/>
            <ac:spMk id="3" creationId="{363100CA-FF90-408E-9C6C-C1E1157842C3}"/>
          </ac:spMkLst>
        </pc:spChg>
      </pc:sldChg>
    </pc:docChg>
  </pc:docChgLst>
  <pc:docChgLst>
    <pc:chgData name="De Silva W.A.T.P. it16051980" userId="S::it16051980@my.sliit.lk::39a69d27-d00d-400f-ab18-7d253bbf9ae5" providerId="AD" clId="Web-{69F92ABA-9BD8-BCCA-E5F5-5B895CCA7C3D}"/>
    <pc:docChg chg="modSld">
      <pc:chgData name="De Silva W.A.T.P. it16051980" userId="S::it16051980@my.sliit.lk::39a69d27-d00d-400f-ab18-7d253bbf9ae5" providerId="AD" clId="Web-{69F92ABA-9BD8-BCCA-E5F5-5B895CCA7C3D}" dt="2019-08-31T06:26:57.272" v="0" actId="14100"/>
      <pc:docMkLst>
        <pc:docMk/>
      </pc:docMkLst>
      <pc:sldChg chg="modSp">
        <pc:chgData name="De Silva W.A.T.P. it16051980" userId="S::it16051980@my.sliit.lk::39a69d27-d00d-400f-ab18-7d253bbf9ae5" providerId="AD" clId="Web-{69F92ABA-9BD8-BCCA-E5F5-5B895CCA7C3D}" dt="2019-08-31T06:26:57.272" v="0" actId="14100"/>
        <pc:sldMkLst>
          <pc:docMk/>
          <pc:sldMk cId="1664831859" sldId="293"/>
        </pc:sldMkLst>
        <pc:graphicFrameChg chg="mod">
          <ac:chgData name="De Silva W.A.T.P. it16051980" userId="S::it16051980@my.sliit.lk::39a69d27-d00d-400f-ab18-7d253bbf9ae5" providerId="AD" clId="Web-{69F92ABA-9BD8-BCCA-E5F5-5B895CCA7C3D}" dt="2019-08-31T06:26:57.272" v="0" actId="14100"/>
          <ac:graphicFrameMkLst>
            <pc:docMk/>
            <pc:sldMk cId="1664831859" sldId="293"/>
            <ac:graphicFrameMk id="5" creationId="{40928215-CF22-924D-98A2-127C96E1036B}"/>
          </ac:graphicFrameMkLst>
        </pc:graphicFrameChg>
      </pc:sldChg>
    </pc:docChg>
  </pc:docChgLst>
  <pc:docChgLst>
    <pc:chgData name="Liyanage A.Y.K. it16032798" userId="cff03dd1-bf33-4338-9c5c-1481595d970f" providerId="ADAL" clId="{669E6589-6829-DD44-A9D8-61C6B3AF8952}"/>
    <pc:docChg chg="undo custSel mod addSld delSld modSld sldOrd">
      <pc:chgData name="Liyanage A.Y.K. it16032798" userId="cff03dd1-bf33-4338-9c5c-1481595d970f" providerId="ADAL" clId="{669E6589-6829-DD44-A9D8-61C6B3AF8952}" dt="2019-03-15T07:57:15.942" v="2770"/>
      <pc:docMkLst>
        <pc:docMk/>
      </pc:docMkLst>
      <pc:sldChg chg="addSp delSp modSp delDesignElem">
        <pc:chgData name="Liyanage A.Y.K. it16032798" userId="cff03dd1-bf33-4338-9c5c-1481595d970f" providerId="ADAL" clId="{669E6589-6829-DD44-A9D8-61C6B3AF8952}" dt="2019-03-15T06:18:25.637" v="2013"/>
        <pc:sldMkLst>
          <pc:docMk/>
          <pc:sldMk cId="4098293328" sldId="256"/>
        </pc:sldMkLst>
        <pc:spChg chg="mod">
          <ac:chgData name="Liyanage A.Y.K. it16032798" userId="cff03dd1-bf33-4338-9c5c-1481595d970f" providerId="ADAL" clId="{669E6589-6829-DD44-A9D8-61C6B3AF8952}" dt="2019-03-15T05:52:17.606" v="1245" actId="114"/>
          <ac:spMkLst>
            <pc:docMk/>
            <pc:sldMk cId="4098293328" sldId="256"/>
            <ac:spMk id="2" creationId="{7DB2069E-6700-D146-889F-8E36A7551102}"/>
          </ac:spMkLst>
        </pc:spChg>
        <pc:spChg chg="add del">
          <ac:chgData name="Liyanage A.Y.K. it16032798" userId="cff03dd1-bf33-4338-9c5c-1481595d970f" providerId="ADAL" clId="{669E6589-6829-DD44-A9D8-61C6B3AF8952}" dt="2019-03-15T06:18:25.637" v="2013"/>
          <ac:spMkLst>
            <pc:docMk/>
            <pc:sldMk cId="4098293328" sldId="256"/>
            <ac:spMk id="38" creationId="{55F40173-F096-49CC-A730-A2DF1F04EC3B}"/>
          </ac:spMkLst>
        </pc:spChg>
        <pc:spChg chg="add del">
          <ac:chgData name="Liyanage A.Y.K. it16032798" userId="cff03dd1-bf33-4338-9c5c-1481595d970f" providerId="ADAL" clId="{669E6589-6829-DD44-A9D8-61C6B3AF8952}" dt="2019-03-15T06:18:25.637" v="2013"/>
          <ac:spMkLst>
            <pc:docMk/>
            <pc:sldMk cId="4098293328" sldId="256"/>
            <ac:spMk id="39" creationId="{806CEF0B-5733-482C-9868-4C57AF79DA3E}"/>
          </ac:spMkLst>
        </pc:spChg>
        <pc:cxnChg chg="add del">
          <ac:chgData name="Liyanage A.Y.K. it16032798" userId="cff03dd1-bf33-4338-9c5c-1481595d970f" providerId="ADAL" clId="{669E6589-6829-DD44-A9D8-61C6B3AF8952}" dt="2019-03-15T06:18:25.637" v="2013"/>
          <ac:cxnSpMkLst>
            <pc:docMk/>
            <pc:sldMk cId="4098293328" sldId="256"/>
            <ac:cxnSpMk id="40" creationId="{FC5D3B4D-9BAC-482B-A34B-01BB35CB5316}"/>
          </ac:cxnSpMkLst>
        </pc:cxnChg>
      </pc:sldChg>
      <pc:sldChg chg="modSp">
        <pc:chgData name="Liyanage A.Y.K. it16032798" userId="cff03dd1-bf33-4338-9c5c-1481595d970f" providerId="ADAL" clId="{669E6589-6829-DD44-A9D8-61C6B3AF8952}" dt="2019-03-15T06:58:49.994" v="2594" actId="1076"/>
        <pc:sldMkLst>
          <pc:docMk/>
          <pc:sldMk cId="2469729519" sldId="257"/>
        </pc:sldMkLst>
        <pc:spChg chg="mod">
          <ac:chgData name="Liyanage A.Y.K. it16032798" userId="cff03dd1-bf33-4338-9c5c-1481595d970f" providerId="ADAL" clId="{669E6589-6829-DD44-A9D8-61C6B3AF8952}" dt="2019-03-15T06:58:32.971" v="2588" actId="207"/>
          <ac:spMkLst>
            <pc:docMk/>
            <pc:sldMk cId="2469729519" sldId="257"/>
            <ac:spMk id="4" creationId="{DF102FB7-D039-422B-B36D-82F5356D253F}"/>
          </ac:spMkLst>
        </pc:spChg>
        <pc:spChg chg="mod">
          <ac:chgData name="Liyanage A.Y.K. it16032798" userId="cff03dd1-bf33-4338-9c5c-1481595d970f" providerId="ADAL" clId="{669E6589-6829-DD44-A9D8-61C6B3AF8952}" dt="2019-03-15T06:58:49.994" v="2594" actId="1076"/>
          <ac:spMkLst>
            <pc:docMk/>
            <pc:sldMk cId="2469729519" sldId="257"/>
            <ac:spMk id="9" creationId="{D04A06F7-99F3-994D-BAE2-B8FABA88D2BA}"/>
          </ac:spMkLst>
        </pc:spChg>
        <pc:picChg chg="mod">
          <ac:chgData name="Liyanage A.Y.K. it16032798" userId="cff03dd1-bf33-4338-9c5c-1481595d970f" providerId="ADAL" clId="{669E6589-6829-DD44-A9D8-61C6B3AF8952}" dt="2019-03-15T06:58:43.752" v="2593" actId="1076"/>
          <ac:picMkLst>
            <pc:docMk/>
            <pc:sldMk cId="2469729519" sldId="257"/>
            <ac:picMk id="6" creationId="{75A5E24D-C9AF-CB4A-BF98-451001B62E2C}"/>
          </ac:picMkLst>
        </pc:picChg>
      </pc:sldChg>
      <pc:sldChg chg="modSp">
        <pc:chgData name="Liyanage A.Y.K. it16032798" userId="cff03dd1-bf33-4338-9c5c-1481595d970f" providerId="ADAL" clId="{669E6589-6829-DD44-A9D8-61C6B3AF8952}" dt="2019-03-15T05:30:24.994" v="799" actId="20577"/>
        <pc:sldMkLst>
          <pc:docMk/>
          <pc:sldMk cId="2303049018" sldId="260"/>
        </pc:sldMkLst>
        <pc:spChg chg="mod">
          <ac:chgData name="Liyanage A.Y.K. it16032798" userId="cff03dd1-bf33-4338-9c5c-1481595d970f" providerId="ADAL" clId="{669E6589-6829-DD44-A9D8-61C6B3AF8952}" dt="2019-03-15T05:30:24.994" v="799" actId="20577"/>
          <ac:spMkLst>
            <pc:docMk/>
            <pc:sldMk cId="2303049018" sldId="260"/>
            <ac:spMk id="5" creationId="{E0D1689A-9867-4C48-95E2-224AED47D00F}"/>
          </ac:spMkLst>
        </pc:spChg>
      </pc:sldChg>
      <pc:sldChg chg="modSp del ord">
        <pc:chgData name="Liyanage A.Y.K. it16032798" userId="cff03dd1-bf33-4338-9c5c-1481595d970f" providerId="ADAL" clId="{669E6589-6829-DD44-A9D8-61C6B3AF8952}" dt="2019-03-15T05:30:05.890" v="763" actId="2696"/>
        <pc:sldMkLst>
          <pc:docMk/>
          <pc:sldMk cId="2385930811" sldId="261"/>
        </pc:sldMkLst>
        <pc:spChg chg="mod">
          <ac:chgData name="Liyanage A.Y.K. it16032798" userId="cff03dd1-bf33-4338-9c5c-1481595d970f" providerId="ADAL" clId="{669E6589-6829-DD44-A9D8-61C6B3AF8952}" dt="2019-03-15T05:30:04.512" v="762"/>
          <ac:spMkLst>
            <pc:docMk/>
            <pc:sldMk cId="2385930811" sldId="261"/>
            <ac:spMk id="5" creationId="{56890DA8-EE19-DB4E-B9BB-A1CEE5BAE769}"/>
          </ac:spMkLst>
        </pc:spChg>
      </pc:sldChg>
      <pc:sldChg chg="modSp">
        <pc:chgData name="Liyanage A.Y.K. it16032798" userId="cff03dd1-bf33-4338-9c5c-1481595d970f" providerId="ADAL" clId="{669E6589-6829-DD44-A9D8-61C6B3AF8952}" dt="2019-03-15T07:02:07.832" v="2744" actId="20577"/>
        <pc:sldMkLst>
          <pc:docMk/>
          <pc:sldMk cId="783427502" sldId="262"/>
        </pc:sldMkLst>
        <pc:spChg chg="mod">
          <ac:chgData name="Liyanage A.Y.K. it16032798" userId="cff03dd1-bf33-4338-9c5c-1481595d970f" providerId="ADAL" clId="{669E6589-6829-DD44-A9D8-61C6B3AF8952}" dt="2019-03-15T07:02:07.832" v="2744" actId="20577"/>
          <ac:spMkLst>
            <pc:docMk/>
            <pc:sldMk cId="783427502" sldId="262"/>
            <ac:spMk id="8" creationId="{D21FD2F6-8C59-4BD2-B032-1EFB2AF68499}"/>
          </ac:spMkLst>
        </pc:spChg>
      </pc:sldChg>
      <pc:sldChg chg="del">
        <pc:chgData name="Liyanage A.Y.K. it16032798" userId="cff03dd1-bf33-4338-9c5c-1481595d970f" providerId="ADAL" clId="{669E6589-6829-DD44-A9D8-61C6B3AF8952}" dt="2019-03-15T06:21:14.697" v="2038" actId="2696"/>
        <pc:sldMkLst>
          <pc:docMk/>
          <pc:sldMk cId="1986140720" sldId="263"/>
        </pc:sldMkLst>
      </pc:sldChg>
      <pc:sldChg chg="modSp">
        <pc:chgData name="Liyanage A.Y.K. it16032798" userId="cff03dd1-bf33-4338-9c5c-1481595d970f" providerId="ADAL" clId="{669E6589-6829-DD44-A9D8-61C6B3AF8952}" dt="2019-03-15T07:00:12.245" v="2693" actId="20577"/>
        <pc:sldMkLst>
          <pc:docMk/>
          <pc:sldMk cId="1026974438" sldId="267"/>
        </pc:sldMkLst>
        <pc:spChg chg="mod">
          <ac:chgData name="Liyanage A.Y.K. it16032798" userId="cff03dd1-bf33-4338-9c5c-1481595d970f" providerId="ADAL" clId="{669E6589-6829-DD44-A9D8-61C6B3AF8952}" dt="2019-03-15T05:51:46.415" v="1231" actId="27636"/>
          <ac:spMkLst>
            <pc:docMk/>
            <pc:sldMk cId="1026974438" sldId="267"/>
            <ac:spMk id="3" creationId="{00000000-0000-0000-0000-000000000000}"/>
          </ac:spMkLst>
        </pc:spChg>
        <pc:spChg chg="mod">
          <ac:chgData name="Liyanage A.Y.K. it16032798" userId="cff03dd1-bf33-4338-9c5c-1481595d970f" providerId="ADAL" clId="{669E6589-6829-DD44-A9D8-61C6B3AF8952}" dt="2019-03-15T07:00:12.245" v="2693" actId="20577"/>
          <ac:spMkLst>
            <pc:docMk/>
            <pc:sldMk cId="1026974438" sldId="267"/>
            <ac:spMk id="6" creationId="{4BA498B8-6313-1F45-B968-F9B04190704E}"/>
          </ac:spMkLst>
        </pc:spChg>
      </pc:sldChg>
      <pc:sldChg chg="modSp">
        <pc:chgData name="Liyanage A.Y.K. it16032798" userId="cff03dd1-bf33-4338-9c5c-1481595d970f" providerId="ADAL" clId="{669E6589-6829-DD44-A9D8-61C6B3AF8952}" dt="2019-03-15T07:00:17.256" v="2694" actId="20577"/>
        <pc:sldMkLst>
          <pc:docMk/>
          <pc:sldMk cId="1108311296" sldId="268"/>
        </pc:sldMkLst>
        <pc:spChg chg="mod">
          <ac:chgData name="Liyanage A.Y.K. it16032798" userId="cff03dd1-bf33-4338-9c5c-1481595d970f" providerId="ADAL" clId="{669E6589-6829-DD44-A9D8-61C6B3AF8952}" dt="2019-03-15T05:49:34.519" v="1215"/>
          <ac:spMkLst>
            <pc:docMk/>
            <pc:sldMk cId="1108311296" sldId="268"/>
            <ac:spMk id="4" creationId="{64C328BF-7848-4F4D-90A2-394514B5E1AC}"/>
          </ac:spMkLst>
        </pc:spChg>
        <pc:spChg chg="mod">
          <ac:chgData name="Liyanage A.Y.K. it16032798" userId="cff03dd1-bf33-4338-9c5c-1481595d970f" providerId="ADAL" clId="{669E6589-6829-DD44-A9D8-61C6B3AF8952}" dt="2019-03-15T07:00:17.256" v="2694" actId="20577"/>
          <ac:spMkLst>
            <pc:docMk/>
            <pc:sldMk cId="1108311296" sldId="268"/>
            <ac:spMk id="5" creationId="{8F5A3D67-D3C0-4204-8854-4B7552D9B6A2}"/>
          </ac:spMkLst>
        </pc:spChg>
        <pc:spChg chg="mod">
          <ac:chgData name="Liyanage A.Y.K. it16032798" userId="cff03dd1-bf33-4338-9c5c-1481595d970f" providerId="ADAL" clId="{669E6589-6829-DD44-A9D8-61C6B3AF8952}" dt="2019-03-15T05:49:34.519" v="1215"/>
          <ac:spMkLst>
            <pc:docMk/>
            <pc:sldMk cId="1108311296" sldId="268"/>
            <ac:spMk id="8" creationId="{E94D1128-DA87-3041-8244-E7A7C20894DD}"/>
          </ac:spMkLst>
        </pc:spChg>
      </pc:sldChg>
      <pc:sldChg chg="delSp modSp">
        <pc:chgData name="Liyanage A.Y.K. it16032798" userId="cff03dd1-bf33-4338-9c5c-1481595d970f" providerId="ADAL" clId="{669E6589-6829-DD44-A9D8-61C6B3AF8952}" dt="2019-03-15T07:55:21.352" v="2769" actId="478"/>
        <pc:sldMkLst>
          <pc:docMk/>
          <pc:sldMk cId="2087696953" sldId="269"/>
        </pc:sldMkLst>
        <pc:spChg chg="mod">
          <ac:chgData name="Liyanage A.Y.K. it16032798" userId="cff03dd1-bf33-4338-9c5c-1481595d970f" providerId="ADAL" clId="{669E6589-6829-DD44-A9D8-61C6B3AF8952}" dt="2019-03-15T05:51:46.459" v="1232" actId="27636"/>
          <ac:spMkLst>
            <pc:docMk/>
            <pc:sldMk cId="2087696953" sldId="269"/>
            <ac:spMk id="2" creationId="{8D6C4965-C0E6-3F4F-823D-FB4A754D5234}"/>
          </ac:spMkLst>
        </pc:spChg>
        <pc:spChg chg="mod">
          <ac:chgData name="Liyanage A.Y.K. it16032798" userId="cff03dd1-bf33-4338-9c5c-1481595d970f" providerId="ADAL" clId="{669E6589-6829-DD44-A9D8-61C6B3AF8952}" dt="2019-03-15T05:52:04.406" v="1241" actId="27636"/>
          <ac:spMkLst>
            <pc:docMk/>
            <pc:sldMk cId="2087696953" sldId="269"/>
            <ac:spMk id="5" creationId="{0FFC7EEA-4935-D843-9327-2BAD867D7A72}"/>
          </ac:spMkLst>
        </pc:spChg>
        <pc:spChg chg="del">
          <ac:chgData name="Liyanage A.Y.K. it16032798" userId="cff03dd1-bf33-4338-9c5c-1481595d970f" providerId="ADAL" clId="{669E6589-6829-DD44-A9D8-61C6B3AF8952}" dt="2019-03-15T07:55:21.352" v="2769" actId="478"/>
          <ac:spMkLst>
            <pc:docMk/>
            <pc:sldMk cId="2087696953" sldId="269"/>
            <ac:spMk id="6" creationId="{2C1FE599-8E26-4229-B234-A674D2D54DFC}"/>
          </ac:spMkLst>
        </pc:spChg>
        <pc:spChg chg="mod">
          <ac:chgData name="Liyanage A.Y.K. it16032798" userId="cff03dd1-bf33-4338-9c5c-1481595d970f" providerId="ADAL" clId="{669E6589-6829-DD44-A9D8-61C6B3AF8952}" dt="2019-03-15T07:00:37.071" v="2698" actId="20577"/>
          <ac:spMkLst>
            <pc:docMk/>
            <pc:sldMk cId="2087696953" sldId="269"/>
            <ac:spMk id="10" creationId="{9E222451-F934-E143-B5D8-EE25C1688258}"/>
          </ac:spMkLst>
        </pc:spChg>
      </pc:sldChg>
      <pc:sldChg chg="addSp delSp modSp">
        <pc:chgData name="Liyanage A.Y.K. it16032798" userId="cff03dd1-bf33-4338-9c5c-1481595d970f" providerId="ADAL" clId="{669E6589-6829-DD44-A9D8-61C6B3AF8952}" dt="2019-03-15T06:30:58.931" v="2108" actId="122"/>
        <pc:sldMkLst>
          <pc:docMk/>
          <pc:sldMk cId="3134221835" sldId="270"/>
        </pc:sldMkLst>
        <pc:graphicFrameChg chg="mod modGraphic">
          <ac:chgData name="Liyanage A.Y.K. it16032798" userId="cff03dd1-bf33-4338-9c5c-1481595d970f" providerId="ADAL" clId="{669E6589-6829-DD44-A9D8-61C6B3AF8952}" dt="2019-03-15T06:30:58.931" v="2108" actId="122"/>
          <ac:graphicFrameMkLst>
            <pc:docMk/>
            <pc:sldMk cId="3134221835" sldId="270"/>
            <ac:graphicFrameMk id="6" creationId="{B76D3B1F-2FEA-184E-870C-198A0F2EF983}"/>
          </ac:graphicFrameMkLst>
        </pc:graphicFrameChg>
        <pc:picChg chg="del">
          <ac:chgData name="Liyanage A.Y.K. it16032798" userId="cff03dd1-bf33-4338-9c5c-1481595d970f" providerId="ADAL" clId="{669E6589-6829-DD44-A9D8-61C6B3AF8952}" dt="2019-03-15T05:53:57.633" v="1247" actId="478"/>
          <ac:picMkLst>
            <pc:docMk/>
            <pc:sldMk cId="3134221835" sldId="270"/>
            <ac:picMk id="8" creationId="{FBE1873D-EDAA-BC49-8BF7-FA8E6C0CD35B}"/>
          </ac:picMkLst>
        </pc:picChg>
        <pc:picChg chg="del">
          <ac:chgData name="Liyanage A.Y.K. it16032798" userId="cff03dd1-bf33-4338-9c5c-1481595d970f" providerId="ADAL" clId="{669E6589-6829-DD44-A9D8-61C6B3AF8952}" dt="2019-03-15T05:53:57.633" v="1247" actId="478"/>
          <ac:picMkLst>
            <pc:docMk/>
            <pc:sldMk cId="3134221835" sldId="270"/>
            <ac:picMk id="9" creationId="{063F7CEC-23AA-A348-AE00-38D650A9E34F}"/>
          </ac:picMkLst>
        </pc:picChg>
        <pc:picChg chg="del">
          <ac:chgData name="Liyanage A.Y.K. it16032798" userId="cff03dd1-bf33-4338-9c5c-1481595d970f" providerId="ADAL" clId="{669E6589-6829-DD44-A9D8-61C6B3AF8952}" dt="2019-03-15T05:53:57.633" v="1247" actId="478"/>
          <ac:picMkLst>
            <pc:docMk/>
            <pc:sldMk cId="3134221835" sldId="270"/>
            <ac:picMk id="10" creationId="{8B917355-D99D-2543-8C8D-CDD9304600FC}"/>
          </ac:picMkLst>
        </pc:picChg>
        <pc:picChg chg="del">
          <ac:chgData name="Liyanage A.Y.K. it16032798" userId="cff03dd1-bf33-4338-9c5c-1481595d970f" providerId="ADAL" clId="{669E6589-6829-DD44-A9D8-61C6B3AF8952}" dt="2019-03-15T05:53:57.633" v="1247" actId="478"/>
          <ac:picMkLst>
            <pc:docMk/>
            <pc:sldMk cId="3134221835" sldId="270"/>
            <ac:picMk id="11" creationId="{0849E93D-F349-8748-AEA8-F1ADB9E400A6}"/>
          </ac:picMkLst>
        </pc:picChg>
        <pc:picChg chg="del">
          <ac:chgData name="Liyanage A.Y.K. it16032798" userId="cff03dd1-bf33-4338-9c5c-1481595d970f" providerId="ADAL" clId="{669E6589-6829-DD44-A9D8-61C6B3AF8952}" dt="2019-03-15T05:53:57.633" v="1247" actId="478"/>
          <ac:picMkLst>
            <pc:docMk/>
            <pc:sldMk cId="3134221835" sldId="270"/>
            <ac:picMk id="12" creationId="{4DA199FC-2EBA-744A-8F35-2604458F5B82}"/>
          </ac:picMkLst>
        </pc:picChg>
        <pc:picChg chg="del">
          <ac:chgData name="Liyanage A.Y.K. it16032798" userId="cff03dd1-bf33-4338-9c5c-1481595d970f" providerId="ADAL" clId="{669E6589-6829-DD44-A9D8-61C6B3AF8952}" dt="2019-03-15T05:53:57.633" v="1247" actId="478"/>
          <ac:picMkLst>
            <pc:docMk/>
            <pc:sldMk cId="3134221835" sldId="270"/>
            <ac:picMk id="13" creationId="{5ECC6AD3-5F69-D849-A7DA-1327CB5718F2}"/>
          </ac:picMkLst>
        </pc:picChg>
        <pc:picChg chg="del">
          <ac:chgData name="Liyanage A.Y.K. it16032798" userId="cff03dd1-bf33-4338-9c5c-1481595d970f" providerId="ADAL" clId="{669E6589-6829-DD44-A9D8-61C6B3AF8952}" dt="2019-03-15T05:53:57.633" v="1247" actId="478"/>
          <ac:picMkLst>
            <pc:docMk/>
            <pc:sldMk cId="3134221835" sldId="270"/>
            <ac:picMk id="14" creationId="{3BBA12EF-94BD-E64B-AE5E-390A3165278A}"/>
          </ac:picMkLst>
        </pc:picChg>
        <pc:picChg chg="add del">
          <ac:chgData name="Liyanage A.Y.K. it16032798" userId="cff03dd1-bf33-4338-9c5c-1481595d970f" providerId="ADAL" clId="{669E6589-6829-DD44-A9D8-61C6B3AF8952}" dt="2019-03-15T05:58:57.380" v="1303" actId="478"/>
          <ac:picMkLst>
            <pc:docMk/>
            <pc:sldMk cId="3134221835" sldId="270"/>
            <ac:picMk id="16" creationId="{FB0C5E4B-4AF9-D540-BF99-27A26A77BE8B}"/>
          </ac:picMkLst>
        </pc:picChg>
        <pc:picChg chg="del">
          <ac:chgData name="Liyanage A.Y.K. it16032798" userId="cff03dd1-bf33-4338-9c5c-1481595d970f" providerId="ADAL" clId="{669E6589-6829-DD44-A9D8-61C6B3AF8952}" dt="2019-03-15T05:58:48.360" v="1297" actId="478"/>
          <ac:picMkLst>
            <pc:docMk/>
            <pc:sldMk cId="3134221835" sldId="270"/>
            <ac:picMk id="17" creationId="{E5211033-A4BD-014F-A95D-089103EAFF62}"/>
          </ac:picMkLst>
        </pc:picChg>
        <pc:picChg chg="del">
          <ac:chgData name="Liyanage A.Y.K. it16032798" userId="cff03dd1-bf33-4338-9c5c-1481595d970f" providerId="ADAL" clId="{669E6589-6829-DD44-A9D8-61C6B3AF8952}" dt="2019-03-15T05:58:38.522" v="1290" actId="478"/>
          <ac:picMkLst>
            <pc:docMk/>
            <pc:sldMk cId="3134221835" sldId="270"/>
            <ac:picMk id="18" creationId="{3791AF38-3286-DB47-8D61-D9AF0C23A3B4}"/>
          </ac:picMkLst>
        </pc:picChg>
        <pc:picChg chg="del">
          <ac:chgData name="Liyanage A.Y.K. it16032798" userId="cff03dd1-bf33-4338-9c5c-1481595d970f" providerId="ADAL" clId="{669E6589-6829-DD44-A9D8-61C6B3AF8952}" dt="2019-03-15T05:58:41.170" v="1291" actId="478"/>
          <ac:picMkLst>
            <pc:docMk/>
            <pc:sldMk cId="3134221835" sldId="270"/>
            <ac:picMk id="19" creationId="{7EF8A174-6144-6D40-AD5C-D608F4A32071}"/>
          </ac:picMkLst>
        </pc:picChg>
        <pc:picChg chg="del">
          <ac:chgData name="Liyanage A.Y.K. it16032798" userId="cff03dd1-bf33-4338-9c5c-1481595d970f" providerId="ADAL" clId="{669E6589-6829-DD44-A9D8-61C6B3AF8952}" dt="2019-03-15T05:58:42.544" v="1292" actId="478"/>
          <ac:picMkLst>
            <pc:docMk/>
            <pc:sldMk cId="3134221835" sldId="270"/>
            <ac:picMk id="20" creationId="{8637C0BE-DCD8-AE43-84CC-9EE69A3F48F1}"/>
          </ac:picMkLst>
        </pc:picChg>
        <pc:picChg chg="del">
          <ac:chgData name="Liyanage A.Y.K. it16032798" userId="cff03dd1-bf33-4338-9c5c-1481595d970f" providerId="ADAL" clId="{669E6589-6829-DD44-A9D8-61C6B3AF8952}" dt="2019-03-15T05:58:49.361" v="1298" actId="478"/>
          <ac:picMkLst>
            <pc:docMk/>
            <pc:sldMk cId="3134221835" sldId="270"/>
            <ac:picMk id="21" creationId="{C022863F-43E6-0240-98E3-9F64E1F33FE8}"/>
          </ac:picMkLst>
        </pc:picChg>
        <pc:picChg chg="del">
          <ac:chgData name="Liyanage A.Y.K. it16032798" userId="cff03dd1-bf33-4338-9c5c-1481595d970f" providerId="ADAL" clId="{669E6589-6829-DD44-A9D8-61C6B3AF8952}" dt="2019-03-15T05:58:43.756" v="1293" actId="478"/>
          <ac:picMkLst>
            <pc:docMk/>
            <pc:sldMk cId="3134221835" sldId="270"/>
            <ac:picMk id="22" creationId="{F3005D70-5EC2-CF40-80EF-E8EE39E29F55}"/>
          </ac:picMkLst>
        </pc:picChg>
        <pc:picChg chg="del">
          <ac:chgData name="Liyanage A.Y.K. it16032798" userId="cff03dd1-bf33-4338-9c5c-1481595d970f" providerId="ADAL" clId="{669E6589-6829-DD44-A9D8-61C6B3AF8952}" dt="2019-03-15T05:58:51.490" v="1300" actId="478"/>
          <ac:picMkLst>
            <pc:docMk/>
            <pc:sldMk cId="3134221835" sldId="270"/>
            <ac:picMk id="23" creationId="{C6556B43-C1E2-F84F-8133-67ABD1007636}"/>
          </ac:picMkLst>
        </pc:picChg>
        <pc:picChg chg="del">
          <ac:chgData name="Liyanage A.Y.K. it16032798" userId="cff03dd1-bf33-4338-9c5c-1481595d970f" providerId="ADAL" clId="{669E6589-6829-DD44-A9D8-61C6B3AF8952}" dt="2019-03-15T05:58:50.404" v="1299" actId="478"/>
          <ac:picMkLst>
            <pc:docMk/>
            <pc:sldMk cId="3134221835" sldId="270"/>
            <ac:picMk id="24" creationId="{4FDBBCEA-C42D-D546-9CDD-0F54D3978DF2}"/>
          </ac:picMkLst>
        </pc:picChg>
        <pc:picChg chg="del">
          <ac:chgData name="Liyanage A.Y.K. it16032798" userId="cff03dd1-bf33-4338-9c5c-1481595d970f" providerId="ADAL" clId="{669E6589-6829-DD44-A9D8-61C6B3AF8952}" dt="2019-03-15T05:58:45.011" v="1294" actId="478"/>
          <ac:picMkLst>
            <pc:docMk/>
            <pc:sldMk cId="3134221835" sldId="270"/>
            <ac:picMk id="25" creationId="{28211615-44A2-9348-AC74-C001C59CDD01}"/>
          </ac:picMkLst>
        </pc:picChg>
        <pc:picChg chg="del">
          <ac:chgData name="Liyanage A.Y.K. it16032798" userId="cff03dd1-bf33-4338-9c5c-1481595d970f" providerId="ADAL" clId="{669E6589-6829-DD44-A9D8-61C6B3AF8952}" dt="2019-03-15T05:58:46.141" v="1295" actId="478"/>
          <ac:picMkLst>
            <pc:docMk/>
            <pc:sldMk cId="3134221835" sldId="270"/>
            <ac:picMk id="26" creationId="{37CCEC65-6266-B04C-9101-893C7C3A4F77}"/>
          </ac:picMkLst>
        </pc:picChg>
        <pc:picChg chg="del">
          <ac:chgData name="Liyanage A.Y.K. it16032798" userId="cff03dd1-bf33-4338-9c5c-1481595d970f" providerId="ADAL" clId="{669E6589-6829-DD44-A9D8-61C6B3AF8952}" dt="2019-03-15T05:58:54.671" v="1301" actId="478"/>
          <ac:picMkLst>
            <pc:docMk/>
            <pc:sldMk cId="3134221835" sldId="270"/>
            <ac:picMk id="27" creationId="{064CD154-BF88-654E-B633-E67239282A66}"/>
          </ac:picMkLst>
        </pc:picChg>
        <pc:picChg chg="del">
          <ac:chgData name="Liyanage A.Y.K. it16032798" userId="cff03dd1-bf33-4338-9c5c-1481595d970f" providerId="ADAL" clId="{669E6589-6829-DD44-A9D8-61C6B3AF8952}" dt="2019-03-15T05:58:54.671" v="1301" actId="478"/>
          <ac:picMkLst>
            <pc:docMk/>
            <pc:sldMk cId="3134221835" sldId="270"/>
            <ac:picMk id="28" creationId="{56447812-739C-3E42-AE79-A6664143DFF1}"/>
          </ac:picMkLst>
        </pc:picChg>
        <pc:picChg chg="del">
          <ac:chgData name="Liyanage A.Y.K. it16032798" userId="cff03dd1-bf33-4338-9c5c-1481595d970f" providerId="ADAL" clId="{669E6589-6829-DD44-A9D8-61C6B3AF8952}" dt="2019-03-15T05:53:57.633" v="1247" actId="478"/>
          <ac:picMkLst>
            <pc:docMk/>
            <pc:sldMk cId="3134221835" sldId="270"/>
            <ac:picMk id="29" creationId="{1A93F2B2-531C-2F40-827E-5DB3C921E3B3}"/>
          </ac:picMkLst>
        </pc:picChg>
        <pc:picChg chg="del">
          <ac:chgData name="Liyanage A.Y.K. it16032798" userId="cff03dd1-bf33-4338-9c5c-1481595d970f" providerId="ADAL" clId="{669E6589-6829-DD44-A9D8-61C6B3AF8952}" dt="2019-03-15T05:58:58.470" v="1304" actId="478"/>
          <ac:picMkLst>
            <pc:docMk/>
            <pc:sldMk cId="3134221835" sldId="270"/>
            <ac:picMk id="30" creationId="{80EAE186-FEAE-8E4B-8B57-42CEE0102E60}"/>
          </ac:picMkLst>
        </pc:picChg>
        <pc:picChg chg="del">
          <ac:chgData name="Liyanage A.Y.K. it16032798" userId="cff03dd1-bf33-4338-9c5c-1481595d970f" providerId="ADAL" clId="{669E6589-6829-DD44-A9D8-61C6B3AF8952}" dt="2019-03-15T05:58:59.478" v="1305" actId="478"/>
          <ac:picMkLst>
            <pc:docMk/>
            <pc:sldMk cId="3134221835" sldId="270"/>
            <ac:picMk id="31" creationId="{298BF3AE-2F0E-4748-9AC3-DCF39460330E}"/>
          </ac:picMkLst>
        </pc:picChg>
        <pc:picChg chg="del">
          <ac:chgData name="Liyanage A.Y.K. it16032798" userId="cff03dd1-bf33-4338-9c5c-1481595d970f" providerId="ADAL" clId="{669E6589-6829-DD44-A9D8-61C6B3AF8952}" dt="2019-03-15T05:53:57.633" v="1247" actId="478"/>
          <ac:picMkLst>
            <pc:docMk/>
            <pc:sldMk cId="3134221835" sldId="270"/>
            <ac:picMk id="32" creationId="{F122FE32-80A3-4B42-B75C-DCAF852BEE4E}"/>
          </ac:picMkLst>
        </pc:picChg>
        <pc:picChg chg="del">
          <ac:chgData name="Liyanage A.Y.K. it16032798" userId="cff03dd1-bf33-4338-9c5c-1481595d970f" providerId="ADAL" clId="{669E6589-6829-DD44-A9D8-61C6B3AF8952}" dt="2019-03-15T05:53:57.633" v="1247" actId="478"/>
          <ac:picMkLst>
            <pc:docMk/>
            <pc:sldMk cId="3134221835" sldId="270"/>
            <ac:picMk id="33" creationId="{337CF2EE-D55D-AB4D-BF6A-086298DA416B}"/>
          </ac:picMkLst>
        </pc:picChg>
        <pc:picChg chg="del">
          <ac:chgData name="Liyanage A.Y.K. it16032798" userId="cff03dd1-bf33-4338-9c5c-1481595d970f" providerId="ADAL" clId="{669E6589-6829-DD44-A9D8-61C6B3AF8952}" dt="2019-03-15T05:58:47.077" v="1296" actId="478"/>
          <ac:picMkLst>
            <pc:docMk/>
            <pc:sldMk cId="3134221835" sldId="270"/>
            <ac:picMk id="34" creationId="{AC495D39-062D-0B44-AC8F-456990A4C3C9}"/>
          </ac:picMkLst>
        </pc:picChg>
        <pc:picChg chg="del">
          <ac:chgData name="Liyanage A.Y.K. it16032798" userId="cff03dd1-bf33-4338-9c5c-1481595d970f" providerId="ADAL" clId="{669E6589-6829-DD44-A9D8-61C6B3AF8952}" dt="2019-03-15T05:58:54.671" v="1301" actId="478"/>
          <ac:picMkLst>
            <pc:docMk/>
            <pc:sldMk cId="3134221835" sldId="270"/>
            <ac:picMk id="35" creationId="{3636B703-6EC1-5D46-9EE6-0C1FD29C9FB6}"/>
          </ac:picMkLst>
        </pc:picChg>
        <pc:picChg chg="del">
          <ac:chgData name="Liyanage A.Y.K. it16032798" userId="cff03dd1-bf33-4338-9c5c-1481595d970f" providerId="ADAL" clId="{669E6589-6829-DD44-A9D8-61C6B3AF8952}" dt="2019-03-15T05:58:56.033" v="1302" actId="478"/>
          <ac:picMkLst>
            <pc:docMk/>
            <pc:sldMk cId="3134221835" sldId="270"/>
            <ac:picMk id="36" creationId="{B08BB714-94AE-7848-A41F-4C16DE97B84A}"/>
          </ac:picMkLst>
        </pc:picChg>
      </pc:sldChg>
      <pc:sldChg chg="modSp ord">
        <pc:chgData name="Liyanage A.Y.K. it16032798" userId="cff03dd1-bf33-4338-9c5c-1481595d970f" providerId="ADAL" clId="{669E6589-6829-DD44-A9D8-61C6B3AF8952}" dt="2019-03-15T06:49:46.278" v="2433"/>
        <pc:sldMkLst>
          <pc:docMk/>
          <pc:sldMk cId="1991650779" sldId="271"/>
        </pc:sldMkLst>
        <pc:spChg chg="mod">
          <ac:chgData name="Liyanage A.Y.K. it16032798" userId="cff03dd1-bf33-4338-9c5c-1481595d970f" providerId="ADAL" clId="{669E6589-6829-DD44-A9D8-61C6B3AF8952}" dt="2019-03-15T05:51:46.506" v="1234" actId="27636"/>
          <ac:spMkLst>
            <pc:docMk/>
            <pc:sldMk cId="1991650779" sldId="271"/>
            <ac:spMk id="2" creationId="{73EB8406-666F-4456-B6E9-3A013844CE1D}"/>
          </ac:spMkLst>
        </pc:spChg>
        <pc:spChg chg="mod">
          <ac:chgData name="Liyanage A.Y.K. it16032798" userId="cff03dd1-bf33-4338-9c5c-1481595d970f" providerId="ADAL" clId="{669E6589-6829-DD44-A9D8-61C6B3AF8952}" dt="2019-03-15T05:49:34.519" v="1215"/>
          <ac:spMkLst>
            <pc:docMk/>
            <pc:sldMk cId="1991650779" sldId="271"/>
            <ac:spMk id="5" creationId="{90AB8353-5CB1-4F20-9800-31FB1366B2EA}"/>
          </ac:spMkLst>
        </pc:spChg>
      </pc:sldChg>
      <pc:sldChg chg="addSp delSp modSp">
        <pc:chgData name="Liyanage A.Y.K. it16032798" userId="cff03dd1-bf33-4338-9c5c-1481595d970f" providerId="ADAL" clId="{669E6589-6829-DD44-A9D8-61C6B3AF8952}" dt="2019-03-15T06:20:23.615" v="2027" actId="207"/>
        <pc:sldMkLst>
          <pc:docMk/>
          <pc:sldMk cId="3177975406" sldId="273"/>
        </pc:sldMkLst>
        <pc:spChg chg="mod">
          <ac:chgData name="Liyanage A.Y.K. it16032798" userId="cff03dd1-bf33-4338-9c5c-1481595d970f" providerId="ADAL" clId="{669E6589-6829-DD44-A9D8-61C6B3AF8952}" dt="2019-03-15T06:20:23.615" v="2027" actId="207"/>
          <ac:spMkLst>
            <pc:docMk/>
            <pc:sldMk cId="3177975406" sldId="273"/>
            <ac:spMk id="2" creationId="{40B05BB2-F085-4B2E-AC3C-E3586BA4B64A}"/>
          </ac:spMkLst>
        </pc:spChg>
        <pc:spChg chg="del">
          <ac:chgData name="Liyanage A.Y.K. it16032798" userId="cff03dd1-bf33-4338-9c5c-1481595d970f" providerId="ADAL" clId="{669E6589-6829-DD44-A9D8-61C6B3AF8952}" dt="2019-03-15T04:54:09.920" v="13" actId="478"/>
          <ac:spMkLst>
            <pc:docMk/>
            <pc:sldMk cId="3177975406" sldId="273"/>
            <ac:spMk id="3" creationId="{36098A4C-F567-40B9-81CD-638B44F823F8}"/>
          </ac:spMkLst>
        </pc:spChg>
        <pc:spChg chg="add mod">
          <ac:chgData name="Liyanage A.Y.K. it16032798" userId="cff03dd1-bf33-4338-9c5c-1481595d970f" providerId="ADAL" clId="{669E6589-6829-DD44-A9D8-61C6B3AF8952}" dt="2019-03-15T05:19:40.475" v="482" actId="20577"/>
          <ac:spMkLst>
            <pc:docMk/>
            <pc:sldMk cId="3177975406" sldId="273"/>
            <ac:spMk id="5" creationId="{1B58BD4B-658E-0640-9B57-8234C7EAC193}"/>
          </ac:spMkLst>
        </pc:spChg>
        <pc:spChg chg="add del mod">
          <ac:chgData name="Liyanage A.Y.K. it16032798" userId="cff03dd1-bf33-4338-9c5c-1481595d970f" providerId="ADAL" clId="{669E6589-6829-DD44-A9D8-61C6B3AF8952}" dt="2019-03-15T04:54:11.519" v="14" actId="478"/>
          <ac:spMkLst>
            <pc:docMk/>
            <pc:sldMk cId="3177975406" sldId="273"/>
            <ac:spMk id="7" creationId="{1AA90F5C-2E56-5445-8661-742F3756E930}"/>
          </ac:spMkLst>
        </pc:spChg>
      </pc:sldChg>
      <pc:sldChg chg="addSp delSp modSp">
        <pc:chgData name="Liyanage A.Y.K. it16032798" userId="cff03dd1-bf33-4338-9c5c-1481595d970f" providerId="ADAL" clId="{669E6589-6829-DD44-A9D8-61C6B3AF8952}" dt="2019-03-15T06:20:27.489" v="2028" actId="207"/>
        <pc:sldMkLst>
          <pc:docMk/>
          <pc:sldMk cId="354450938" sldId="274"/>
        </pc:sldMkLst>
        <pc:spChg chg="mod">
          <ac:chgData name="Liyanage A.Y.K. it16032798" userId="cff03dd1-bf33-4338-9c5c-1481595d970f" providerId="ADAL" clId="{669E6589-6829-DD44-A9D8-61C6B3AF8952}" dt="2019-03-15T06:20:27.489" v="2028" actId="207"/>
          <ac:spMkLst>
            <pc:docMk/>
            <pc:sldMk cId="354450938" sldId="274"/>
            <ac:spMk id="2" creationId="{40B05BB2-F085-4B2E-AC3C-E3586BA4B64A}"/>
          </ac:spMkLst>
        </pc:spChg>
        <pc:spChg chg="del mod">
          <ac:chgData name="Liyanage A.Y.K. it16032798" userId="cff03dd1-bf33-4338-9c5c-1481595d970f" providerId="ADAL" clId="{669E6589-6829-DD44-A9D8-61C6B3AF8952}" dt="2019-03-15T04:57:17.670" v="142" actId="478"/>
          <ac:spMkLst>
            <pc:docMk/>
            <pc:sldMk cId="354450938" sldId="274"/>
            <ac:spMk id="3" creationId="{36098A4C-F567-40B9-81CD-638B44F823F8}"/>
          </ac:spMkLst>
        </pc:spChg>
        <pc:spChg chg="add mod">
          <ac:chgData name="Liyanage A.Y.K. it16032798" userId="cff03dd1-bf33-4338-9c5c-1481595d970f" providerId="ADAL" clId="{669E6589-6829-DD44-A9D8-61C6B3AF8952}" dt="2019-03-15T05:41:58.465" v="1133" actId="20577"/>
          <ac:spMkLst>
            <pc:docMk/>
            <pc:sldMk cId="354450938" sldId="274"/>
            <ac:spMk id="5" creationId="{085F937D-39FF-6841-ADA7-033B85AD5A00}"/>
          </ac:spMkLst>
        </pc:spChg>
      </pc:sldChg>
      <pc:sldChg chg="modSp del">
        <pc:chgData name="Liyanage A.Y.K. it16032798" userId="cff03dd1-bf33-4338-9c5c-1481595d970f" providerId="ADAL" clId="{669E6589-6829-DD44-A9D8-61C6B3AF8952}" dt="2019-03-15T06:43:21.359" v="2357" actId="2696"/>
        <pc:sldMkLst>
          <pc:docMk/>
          <pc:sldMk cId="4058350189" sldId="275"/>
        </pc:sldMkLst>
        <pc:spChg chg="mod">
          <ac:chgData name="Liyanage A.Y.K. it16032798" userId="cff03dd1-bf33-4338-9c5c-1481595d970f" providerId="ADAL" clId="{669E6589-6829-DD44-A9D8-61C6B3AF8952}" dt="2019-03-15T06:20:56.384" v="2036" actId="14100"/>
          <ac:spMkLst>
            <pc:docMk/>
            <pc:sldMk cId="4058350189" sldId="275"/>
            <ac:spMk id="2" creationId="{F5393EED-0F2B-4FB8-93F4-2C88AAA11204}"/>
          </ac:spMkLst>
        </pc:spChg>
        <pc:spChg chg="mod">
          <ac:chgData name="Liyanage A.Y.K. it16032798" userId="cff03dd1-bf33-4338-9c5c-1481595d970f" providerId="ADAL" clId="{669E6589-6829-DD44-A9D8-61C6B3AF8952}" dt="2019-03-15T05:49:34.519" v="1215"/>
          <ac:spMkLst>
            <pc:docMk/>
            <pc:sldMk cId="4058350189" sldId="275"/>
            <ac:spMk id="3" creationId="{363100CA-FF90-408E-9C6C-C1E1157842C3}"/>
          </ac:spMkLst>
        </pc:spChg>
      </pc:sldChg>
      <pc:sldChg chg="modSp">
        <pc:chgData name="Liyanage A.Y.K. it16032798" userId="cff03dd1-bf33-4338-9c5c-1481595d970f" providerId="ADAL" clId="{669E6589-6829-DD44-A9D8-61C6B3AF8952}" dt="2019-03-15T07:37:01.431" v="2768" actId="20577"/>
        <pc:sldMkLst>
          <pc:docMk/>
          <pc:sldMk cId="2247879883" sldId="278"/>
        </pc:sldMkLst>
        <pc:spChg chg="mod">
          <ac:chgData name="Liyanage A.Y.K. it16032798" userId="cff03dd1-bf33-4338-9c5c-1481595d970f" providerId="ADAL" clId="{669E6589-6829-DD44-A9D8-61C6B3AF8952}" dt="2019-03-15T07:37:01.431" v="2768" actId="20577"/>
          <ac:spMkLst>
            <pc:docMk/>
            <pc:sldMk cId="2247879883" sldId="278"/>
            <ac:spMk id="3" creationId="{446725B8-28C8-4A48-AD6D-78227818AB09}"/>
          </ac:spMkLst>
        </pc:spChg>
        <pc:spChg chg="mod">
          <ac:chgData name="Liyanage A.Y.K. it16032798" userId="cff03dd1-bf33-4338-9c5c-1481595d970f" providerId="ADAL" clId="{669E6589-6829-DD44-A9D8-61C6B3AF8952}" dt="2019-03-15T07:00:45.862" v="2700" actId="20577"/>
          <ac:spMkLst>
            <pc:docMk/>
            <pc:sldMk cId="2247879883" sldId="278"/>
            <ac:spMk id="5" creationId="{37C591AA-722D-43D6-8967-C9D0D4CA36F3}"/>
          </ac:spMkLst>
        </pc:spChg>
      </pc:sldChg>
      <pc:sldChg chg="addSp delSp modSp del ord">
        <pc:chgData name="Liyanage A.Y.K. it16032798" userId="cff03dd1-bf33-4338-9c5c-1481595d970f" providerId="ADAL" clId="{669E6589-6829-DD44-A9D8-61C6B3AF8952}" dt="2019-03-15T06:15:57.213" v="1986" actId="2696"/>
        <pc:sldMkLst>
          <pc:docMk/>
          <pc:sldMk cId="2163905580" sldId="279"/>
        </pc:sldMkLst>
        <pc:spChg chg="mod">
          <ac:chgData name="Liyanage A.Y.K. it16032798" userId="cff03dd1-bf33-4338-9c5c-1481595d970f" providerId="ADAL" clId="{669E6589-6829-DD44-A9D8-61C6B3AF8952}" dt="2019-03-15T06:15:54.191" v="1984" actId="20577"/>
          <ac:spMkLst>
            <pc:docMk/>
            <pc:sldMk cId="2163905580" sldId="279"/>
            <ac:spMk id="2" creationId="{9ADCB11F-B0AB-47D2-8ACA-258B545A40E9}"/>
          </ac:spMkLst>
        </pc:spChg>
        <pc:picChg chg="add del mod">
          <ac:chgData name="Liyanage A.Y.K. it16032798" userId="cff03dd1-bf33-4338-9c5c-1481595d970f" providerId="ADAL" clId="{669E6589-6829-DD44-A9D8-61C6B3AF8952}" dt="2019-03-15T05:13:35.366" v="155" actId="478"/>
          <ac:picMkLst>
            <pc:docMk/>
            <pc:sldMk cId="2163905580" sldId="279"/>
            <ac:picMk id="5" creationId="{D4405DC3-FC1B-C54F-B356-150B5ED27AED}"/>
          </ac:picMkLst>
        </pc:picChg>
      </pc:sldChg>
      <pc:sldChg chg="addSp delSp modSp mod ord setBg">
        <pc:chgData name="Liyanage A.Y.K. it16032798" userId="cff03dd1-bf33-4338-9c5c-1481595d970f" providerId="ADAL" clId="{669E6589-6829-DD44-A9D8-61C6B3AF8952}" dt="2019-03-15T06:59:36.843" v="2659" actId="1076"/>
        <pc:sldMkLst>
          <pc:docMk/>
          <pc:sldMk cId="1050724159" sldId="280"/>
        </pc:sldMkLst>
        <pc:spChg chg="mod">
          <ac:chgData name="Liyanage A.Y.K. it16032798" userId="cff03dd1-bf33-4338-9c5c-1481595d970f" providerId="ADAL" clId="{669E6589-6829-DD44-A9D8-61C6B3AF8952}" dt="2019-03-15T06:19:54.378" v="2014" actId="207"/>
          <ac:spMkLst>
            <pc:docMk/>
            <pc:sldMk cId="1050724159" sldId="280"/>
            <ac:spMk id="2" creationId="{9ADCB11F-B0AB-47D2-8ACA-258B545A40E9}"/>
          </ac:spMkLst>
        </pc:spChg>
        <pc:spChg chg="mod ord">
          <ac:chgData name="Liyanage A.Y.K. it16032798" userId="cff03dd1-bf33-4338-9c5c-1481595d970f" providerId="ADAL" clId="{669E6589-6829-DD44-A9D8-61C6B3AF8952}" dt="2019-03-15T06:17:58.550" v="2010" actId="26606"/>
          <ac:spMkLst>
            <pc:docMk/>
            <pc:sldMk cId="1050724159" sldId="280"/>
            <ac:spMk id="4" creationId="{FCE0247E-328B-4719-985E-1A96208D35E2}"/>
          </ac:spMkLst>
        </pc:spChg>
        <pc:spChg chg="mod">
          <ac:chgData name="Liyanage A.Y.K. it16032798" userId="cff03dd1-bf33-4338-9c5c-1481595d970f" providerId="ADAL" clId="{669E6589-6829-DD44-A9D8-61C6B3AF8952}" dt="2019-03-15T06:17:58.550" v="2010" actId="26606"/>
          <ac:spMkLst>
            <pc:docMk/>
            <pc:sldMk cId="1050724159" sldId="280"/>
            <ac:spMk id="6" creationId="{06FE5123-0954-4FC1-A3E4-623730CB016D}"/>
          </ac:spMkLst>
        </pc:spChg>
        <pc:spChg chg="add del">
          <ac:chgData name="Liyanage A.Y.K. it16032798" userId="cff03dd1-bf33-4338-9c5c-1481595d970f" providerId="ADAL" clId="{669E6589-6829-DD44-A9D8-61C6B3AF8952}" dt="2019-03-15T06:17:58.550" v="2010" actId="26606"/>
          <ac:spMkLst>
            <pc:docMk/>
            <pc:sldMk cId="1050724159" sldId="280"/>
            <ac:spMk id="8" creationId="{C51136FD-BBB2-4EB4-A240-3E21EECF7365}"/>
          </ac:spMkLst>
        </pc:spChg>
        <pc:spChg chg="add del">
          <ac:chgData name="Liyanage A.Y.K. it16032798" userId="cff03dd1-bf33-4338-9c5c-1481595d970f" providerId="ADAL" clId="{669E6589-6829-DD44-A9D8-61C6B3AF8952}" dt="2019-03-15T06:16:45.543" v="1991" actId="26606"/>
          <ac:spMkLst>
            <pc:docMk/>
            <pc:sldMk cId="1050724159" sldId="280"/>
            <ac:spMk id="11" creationId="{C51136FD-BBB2-4EB4-A240-3E21EECF7365}"/>
          </ac:spMkLst>
        </pc:spChg>
        <pc:spChg chg="add del">
          <ac:chgData name="Liyanage A.Y.K. it16032798" userId="cff03dd1-bf33-4338-9c5c-1481595d970f" providerId="ADAL" clId="{669E6589-6829-DD44-A9D8-61C6B3AF8952}" dt="2019-03-15T06:16:47.272" v="1993" actId="26606"/>
          <ac:spMkLst>
            <pc:docMk/>
            <pc:sldMk cId="1050724159" sldId="280"/>
            <ac:spMk id="15" creationId="{81CE8CA9-D6D2-4C46-8070-9566F894E53E}"/>
          </ac:spMkLst>
        </pc:spChg>
        <pc:spChg chg="add mod">
          <ac:chgData name="Liyanage A.Y.K. it16032798" userId="cff03dd1-bf33-4338-9c5c-1481595d970f" providerId="ADAL" clId="{669E6589-6829-DD44-A9D8-61C6B3AF8952}" dt="2019-03-15T06:59:36.843" v="2659" actId="1076"/>
          <ac:spMkLst>
            <pc:docMk/>
            <pc:sldMk cId="1050724159" sldId="280"/>
            <ac:spMk id="17" creationId="{3430DCA9-4F39-AF41-AB6A-C313F2C77941}"/>
          </ac:spMkLst>
        </pc:spChg>
        <pc:spChg chg="add del">
          <ac:chgData name="Liyanage A.Y.K. it16032798" userId="cff03dd1-bf33-4338-9c5c-1481595d970f" providerId="ADAL" clId="{669E6589-6829-DD44-A9D8-61C6B3AF8952}" dt="2019-03-15T06:16:48.686" v="1995" actId="26606"/>
          <ac:spMkLst>
            <pc:docMk/>
            <pc:sldMk cId="1050724159" sldId="280"/>
            <ac:spMk id="18" creationId="{4038CB10-1F5C-4D54-9DF7-12586DE5B007}"/>
          </ac:spMkLst>
        </pc:spChg>
        <pc:spChg chg="add del">
          <ac:chgData name="Liyanage A.Y.K. it16032798" userId="cff03dd1-bf33-4338-9c5c-1481595d970f" providerId="ADAL" clId="{669E6589-6829-DD44-A9D8-61C6B3AF8952}" dt="2019-03-15T06:16:48.686" v="1995" actId="26606"/>
          <ac:spMkLst>
            <pc:docMk/>
            <pc:sldMk cId="1050724159" sldId="280"/>
            <ac:spMk id="19" creationId="{73ED6512-6858-4552-B699-9A97FE9A4EA2}"/>
          </ac:spMkLst>
        </pc:spChg>
        <pc:spChg chg="add del">
          <ac:chgData name="Liyanage A.Y.K. it16032798" userId="cff03dd1-bf33-4338-9c5c-1481595d970f" providerId="ADAL" clId="{669E6589-6829-DD44-A9D8-61C6B3AF8952}" dt="2019-03-15T06:16:52.598" v="1997" actId="26606"/>
          <ac:spMkLst>
            <pc:docMk/>
            <pc:sldMk cId="1050724159" sldId="280"/>
            <ac:spMk id="21" creationId="{8880BE9B-2849-495A-AB0E-E80D71B324A8}"/>
          </ac:spMkLst>
        </pc:spChg>
        <pc:spChg chg="add del">
          <ac:chgData name="Liyanage A.Y.K. it16032798" userId="cff03dd1-bf33-4338-9c5c-1481595d970f" providerId="ADAL" clId="{669E6589-6829-DD44-A9D8-61C6B3AF8952}" dt="2019-03-15T06:17:01.735" v="1999" actId="26606"/>
          <ac:spMkLst>
            <pc:docMk/>
            <pc:sldMk cId="1050724159" sldId="280"/>
            <ac:spMk id="23" creationId="{C51136FD-BBB2-4EB4-A240-3E21EECF7365}"/>
          </ac:spMkLst>
        </pc:spChg>
        <pc:picChg chg="mod ord">
          <ac:chgData name="Liyanage A.Y.K. it16032798" userId="cff03dd1-bf33-4338-9c5c-1481595d970f" providerId="ADAL" clId="{669E6589-6829-DD44-A9D8-61C6B3AF8952}" dt="2019-03-15T06:17:58.550" v="2010" actId="26606"/>
          <ac:picMkLst>
            <pc:docMk/>
            <pc:sldMk cId="1050724159" sldId="280"/>
            <ac:picMk id="5" creationId="{5F34EB31-DAA5-4EA4-80C4-FAB4E464F892}"/>
          </ac:picMkLst>
        </pc:picChg>
        <pc:cxnChg chg="add del">
          <ac:chgData name="Liyanage A.Y.K. it16032798" userId="cff03dd1-bf33-4338-9c5c-1481595d970f" providerId="ADAL" clId="{669E6589-6829-DD44-A9D8-61C6B3AF8952}" dt="2019-03-15T06:17:58.550" v="2010" actId="26606"/>
          <ac:cxnSpMkLst>
            <pc:docMk/>
            <pc:sldMk cId="1050724159" sldId="280"/>
            <ac:cxnSpMk id="9" creationId="{C6826B28-36B0-4CC1-8EC8-EF9B88B3564A}"/>
          </ac:cxnSpMkLst>
        </pc:cxnChg>
        <pc:cxnChg chg="add del">
          <ac:chgData name="Liyanage A.Y.K. it16032798" userId="cff03dd1-bf33-4338-9c5c-1481595d970f" providerId="ADAL" clId="{669E6589-6829-DD44-A9D8-61C6B3AF8952}" dt="2019-03-15T06:16:45.543" v="1991" actId="26606"/>
          <ac:cxnSpMkLst>
            <pc:docMk/>
            <pc:sldMk cId="1050724159" sldId="280"/>
            <ac:cxnSpMk id="13" creationId="{C6826B28-36B0-4CC1-8EC8-EF9B88B3564A}"/>
          </ac:cxnSpMkLst>
        </pc:cxnChg>
        <pc:cxnChg chg="add del">
          <ac:chgData name="Liyanage A.Y.K. it16032798" userId="cff03dd1-bf33-4338-9c5c-1481595d970f" providerId="ADAL" clId="{669E6589-6829-DD44-A9D8-61C6B3AF8952}" dt="2019-03-15T06:16:47.272" v="1993" actId="26606"/>
          <ac:cxnSpMkLst>
            <pc:docMk/>
            <pc:sldMk cId="1050724159" sldId="280"/>
            <ac:cxnSpMk id="16" creationId="{72B31CF5-BEC2-457D-A52F-6A5CCB066FEC}"/>
          </ac:cxnSpMkLst>
        </pc:cxnChg>
        <pc:cxnChg chg="add del">
          <ac:chgData name="Liyanage A.Y.K. it16032798" userId="cff03dd1-bf33-4338-9c5c-1481595d970f" providerId="ADAL" clId="{669E6589-6829-DD44-A9D8-61C6B3AF8952}" dt="2019-03-15T06:17:01.735" v="1999" actId="26606"/>
          <ac:cxnSpMkLst>
            <pc:docMk/>
            <pc:sldMk cId="1050724159" sldId="280"/>
            <ac:cxnSpMk id="24" creationId="{C6826B28-36B0-4CC1-8EC8-EF9B88B3564A}"/>
          </ac:cxnSpMkLst>
        </pc:cxnChg>
      </pc:sldChg>
      <pc:sldChg chg="modSp">
        <pc:chgData name="Liyanage A.Y.K. it16032798" userId="cff03dd1-bf33-4338-9c5c-1481595d970f" providerId="ADAL" clId="{669E6589-6829-DD44-A9D8-61C6B3AF8952}" dt="2019-03-15T05:49:34.519" v="1215"/>
        <pc:sldMkLst>
          <pc:docMk/>
          <pc:sldMk cId="284756744" sldId="281"/>
        </pc:sldMkLst>
        <pc:spChg chg="mod">
          <ac:chgData name="Liyanage A.Y.K. it16032798" userId="cff03dd1-bf33-4338-9c5c-1481595d970f" providerId="ADAL" clId="{669E6589-6829-DD44-A9D8-61C6B3AF8952}" dt="2019-03-15T05:49:34.519" v="1215"/>
          <ac:spMkLst>
            <pc:docMk/>
            <pc:sldMk cId="284756744" sldId="281"/>
            <ac:spMk id="3" creationId="{3D5FFE3D-FE27-454E-A441-97E5BC94639F}"/>
          </ac:spMkLst>
        </pc:spChg>
      </pc:sldChg>
      <pc:sldChg chg="addSp delSp modSp mod ord setBg">
        <pc:chgData name="Liyanage A.Y.K. it16032798" userId="cff03dd1-bf33-4338-9c5c-1481595d970f" providerId="ADAL" clId="{669E6589-6829-DD44-A9D8-61C6B3AF8952}" dt="2019-03-15T06:59:59.860" v="2689" actId="1076"/>
        <pc:sldMkLst>
          <pc:docMk/>
          <pc:sldMk cId="1967193824" sldId="282"/>
        </pc:sldMkLst>
        <pc:spChg chg="mod">
          <ac:chgData name="Liyanage A.Y.K. it16032798" userId="cff03dd1-bf33-4338-9c5c-1481595d970f" providerId="ADAL" clId="{669E6589-6829-DD44-A9D8-61C6B3AF8952}" dt="2019-03-15T06:20:16.451" v="2026" actId="207"/>
          <ac:spMkLst>
            <pc:docMk/>
            <pc:sldMk cId="1967193824" sldId="282"/>
            <ac:spMk id="2" creationId="{37C48FC4-3D65-4E1D-993C-0FB1F2CF91FD}"/>
          </ac:spMkLst>
        </pc:spChg>
        <pc:spChg chg="mod">
          <ac:chgData name="Liyanage A.Y.K. it16032798" userId="cff03dd1-bf33-4338-9c5c-1481595d970f" providerId="ADAL" clId="{669E6589-6829-DD44-A9D8-61C6B3AF8952}" dt="2019-03-15T06:59:59.860" v="2689" actId="1076"/>
          <ac:spMkLst>
            <pc:docMk/>
            <pc:sldMk cId="1967193824" sldId="282"/>
            <ac:spMk id="3" creationId="{BBE38703-85C8-42C3-8CA0-D8BAACA4684E}"/>
          </ac:spMkLst>
        </pc:spChg>
        <pc:spChg chg="mod ord">
          <ac:chgData name="Liyanage A.Y.K. it16032798" userId="cff03dd1-bf33-4338-9c5c-1481595d970f" providerId="ADAL" clId="{669E6589-6829-DD44-A9D8-61C6B3AF8952}" dt="2019-03-15T06:17:54.374" v="2007" actId="26606"/>
          <ac:spMkLst>
            <pc:docMk/>
            <pc:sldMk cId="1967193824" sldId="282"/>
            <ac:spMk id="4" creationId="{55D0AAAE-8C2B-451C-A1E1-E8D16183B35D}"/>
          </ac:spMkLst>
        </pc:spChg>
        <pc:spChg chg="add del">
          <ac:chgData name="Liyanage A.Y.K. it16032798" userId="cff03dd1-bf33-4338-9c5c-1481595d970f" providerId="ADAL" clId="{669E6589-6829-DD44-A9D8-61C6B3AF8952}" dt="2019-03-15T06:17:54.374" v="2007" actId="26606"/>
          <ac:spMkLst>
            <pc:docMk/>
            <pc:sldMk cId="1967193824" sldId="282"/>
            <ac:spMk id="13" creationId="{FD12A5BA-B063-4B33-AB08-86CF7D23F625}"/>
          </ac:spMkLst>
        </pc:spChg>
        <pc:spChg chg="add del">
          <ac:chgData name="Liyanage A.Y.K. it16032798" userId="cff03dd1-bf33-4338-9c5c-1481595d970f" providerId="ADAL" clId="{669E6589-6829-DD44-A9D8-61C6B3AF8952}" dt="2019-03-15T06:17:54.374" v="2007" actId="26606"/>
          <ac:spMkLst>
            <pc:docMk/>
            <pc:sldMk cId="1967193824" sldId="282"/>
            <ac:spMk id="17" creationId="{55F40173-F096-49CC-A730-A2DF1F04EC3B}"/>
          </ac:spMkLst>
        </pc:spChg>
        <pc:spChg chg="add del">
          <ac:chgData name="Liyanage A.Y.K. it16032798" userId="cff03dd1-bf33-4338-9c5c-1481595d970f" providerId="ADAL" clId="{669E6589-6829-DD44-A9D8-61C6B3AF8952}" dt="2019-03-15T06:17:54.374" v="2007" actId="26606"/>
          <ac:spMkLst>
            <pc:docMk/>
            <pc:sldMk cId="1967193824" sldId="282"/>
            <ac:spMk id="19" creationId="{806CEF0B-5733-482C-9868-4C57AF79DA3E}"/>
          </ac:spMkLst>
        </pc:spChg>
        <pc:spChg chg="add del">
          <ac:chgData name="Liyanage A.Y.K. it16032798" userId="cff03dd1-bf33-4338-9c5c-1481595d970f" providerId="ADAL" clId="{669E6589-6829-DD44-A9D8-61C6B3AF8952}" dt="2019-03-15T06:17:53.966" v="2006" actId="26606"/>
          <ac:spMkLst>
            <pc:docMk/>
            <pc:sldMk cId="1967193824" sldId="282"/>
            <ac:spMk id="24" creationId="{FD12A5BA-B063-4B33-AB08-86CF7D23F625}"/>
          </ac:spMkLst>
        </pc:spChg>
        <pc:spChg chg="add del">
          <ac:chgData name="Liyanage A.Y.K. it16032798" userId="cff03dd1-bf33-4338-9c5c-1481595d970f" providerId="ADAL" clId="{669E6589-6829-DD44-A9D8-61C6B3AF8952}" dt="2019-03-15T06:17:53.966" v="2006" actId="26606"/>
          <ac:spMkLst>
            <pc:docMk/>
            <pc:sldMk cId="1967193824" sldId="282"/>
            <ac:spMk id="28" creationId="{FB24EDA8-DF72-4C37-9EC2-D92134F72F0B}"/>
          </ac:spMkLst>
        </pc:spChg>
        <pc:spChg chg="add del">
          <ac:chgData name="Liyanage A.Y.K. it16032798" userId="cff03dd1-bf33-4338-9c5c-1481595d970f" providerId="ADAL" clId="{669E6589-6829-DD44-A9D8-61C6B3AF8952}" dt="2019-03-15T06:17:53.966" v="2006" actId="26606"/>
          <ac:spMkLst>
            <pc:docMk/>
            <pc:sldMk cId="1967193824" sldId="282"/>
            <ac:spMk id="30" creationId="{76F64638-3523-4975-845C-48099809A60F}"/>
          </ac:spMkLst>
        </pc:spChg>
        <pc:picChg chg="mod">
          <ac:chgData name="Liyanage A.Y.K. it16032798" userId="cff03dd1-bf33-4338-9c5c-1481595d970f" providerId="ADAL" clId="{669E6589-6829-DD44-A9D8-61C6B3AF8952}" dt="2019-03-15T06:20:09.006" v="2024" actId="1076"/>
          <ac:picMkLst>
            <pc:docMk/>
            <pc:sldMk cId="1967193824" sldId="282"/>
            <ac:picMk id="5" creationId="{30C00F90-C192-4562-93C3-DB7C182A7830}"/>
          </ac:picMkLst>
        </pc:picChg>
        <pc:cxnChg chg="add del">
          <ac:chgData name="Liyanage A.Y.K. it16032798" userId="cff03dd1-bf33-4338-9c5c-1481595d970f" providerId="ADAL" clId="{669E6589-6829-DD44-A9D8-61C6B3AF8952}" dt="2019-03-15T06:17:54.374" v="2007" actId="26606"/>
          <ac:cxnSpMkLst>
            <pc:docMk/>
            <pc:sldMk cId="1967193824" sldId="282"/>
            <ac:cxnSpMk id="15" creationId="{07DFAF29-6BD8-4A93-A292-D6A8C6EFB5DC}"/>
          </ac:cxnSpMkLst>
        </pc:cxnChg>
        <pc:cxnChg chg="add del">
          <ac:chgData name="Liyanage A.Y.K. it16032798" userId="cff03dd1-bf33-4338-9c5c-1481595d970f" providerId="ADAL" clId="{669E6589-6829-DD44-A9D8-61C6B3AF8952}" dt="2019-03-15T06:17:54.374" v="2007" actId="26606"/>
          <ac:cxnSpMkLst>
            <pc:docMk/>
            <pc:sldMk cId="1967193824" sldId="282"/>
            <ac:cxnSpMk id="18" creationId="{FC5D3B4D-9BAC-482B-A34B-01BB35CB5316}"/>
          </ac:cxnSpMkLst>
        </pc:cxnChg>
        <pc:cxnChg chg="add del">
          <ac:chgData name="Liyanage A.Y.K. it16032798" userId="cff03dd1-bf33-4338-9c5c-1481595d970f" providerId="ADAL" clId="{669E6589-6829-DD44-A9D8-61C6B3AF8952}" dt="2019-03-15T06:17:53.966" v="2006" actId="26606"/>
          <ac:cxnSpMkLst>
            <pc:docMk/>
            <pc:sldMk cId="1967193824" sldId="282"/>
            <ac:cxnSpMk id="26" creationId="{07DFAF29-6BD8-4A93-A292-D6A8C6EFB5DC}"/>
          </ac:cxnSpMkLst>
        </pc:cxnChg>
        <pc:cxnChg chg="add del">
          <ac:chgData name="Liyanage A.Y.K. it16032798" userId="cff03dd1-bf33-4338-9c5c-1481595d970f" providerId="ADAL" clId="{669E6589-6829-DD44-A9D8-61C6B3AF8952}" dt="2019-03-15T06:17:53.966" v="2006" actId="26606"/>
          <ac:cxnSpMkLst>
            <pc:docMk/>
            <pc:sldMk cId="1967193824" sldId="282"/>
            <ac:cxnSpMk id="32" creationId="{0A046F70-04DA-4509-A661-28463B63FF3B}"/>
          </ac:cxnSpMkLst>
        </pc:cxnChg>
      </pc:sldChg>
      <pc:sldChg chg="addSp delSp modSp">
        <pc:chgData name="Liyanage A.Y.K. it16032798" userId="cff03dd1-bf33-4338-9c5c-1481595d970f" providerId="ADAL" clId="{669E6589-6829-DD44-A9D8-61C6B3AF8952}" dt="2019-03-15T07:01:38.680" v="2742" actId="255"/>
        <pc:sldMkLst>
          <pc:docMk/>
          <pc:sldMk cId="1073897027" sldId="283"/>
        </pc:sldMkLst>
        <pc:spChg chg="mod">
          <ac:chgData name="Liyanage A.Y.K. it16032798" userId="cff03dd1-bf33-4338-9c5c-1481595d970f" providerId="ADAL" clId="{669E6589-6829-DD44-A9D8-61C6B3AF8952}" dt="2019-03-15T07:01:38.680" v="2742" actId="255"/>
          <ac:spMkLst>
            <pc:docMk/>
            <pc:sldMk cId="1073897027" sldId="283"/>
            <ac:spMk id="2" creationId="{902E9F49-EAAA-4580-B99F-77FB193BBD85}"/>
          </ac:spMkLst>
        </pc:spChg>
        <pc:spChg chg="mod">
          <ac:chgData name="Liyanage A.Y.K. it16032798" userId="cff03dd1-bf33-4338-9c5c-1481595d970f" providerId="ADAL" clId="{669E6589-6829-DD44-A9D8-61C6B3AF8952}" dt="2019-03-15T07:01:11.101" v="2735" actId="20577"/>
          <ac:spMkLst>
            <pc:docMk/>
            <pc:sldMk cId="1073897027" sldId="283"/>
            <ac:spMk id="3" creationId="{CA415ACD-855A-42C3-B8E5-12892AA9650A}"/>
          </ac:spMkLst>
        </pc:spChg>
        <pc:spChg chg="del mod">
          <ac:chgData name="Liyanage A.Y.K. it16032798" userId="cff03dd1-bf33-4338-9c5c-1481595d970f" providerId="ADAL" clId="{669E6589-6829-DD44-A9D8-61C6B3AF8952}" dt="2019-03-15T06:52:04.587" v="2552" actId="478"/>
          <ac:spMkLst>
            <pc:docMk/>
            <pc:sldMk cId="1073897027" sldId="283"/>
            <ac:spMk id="5" creationId="{758B08AA-D06E-47F1-870D-241F458BF4F8}"/>
          </ac:spMkLst>
        </pc:spChg>
        <pc:spChg chg="del">
          <ac:chgData name="Liyanage A.Y.K. it16032798" userId="cff03dd1-bf33-4338-9c5c-1481595d970f" providerId="ADAL" clId="{669E6589-6829-DD44-A9D8-61C6B3AF8952}" dt="2019-03-15T06:52:07.671" v="2554" actId="478"/>
          <ac:spMkLst>
            <pc:docMk/>
            <pc:sldMk cId="1073897027" sldId="283"/>
            <ac:spMk id="6" creationId="{5F604A9C-A43A-4E4B-ADCD-C0340A806C87}"/>
          </ac:spMkLst>
        </pc:spChg>
        <pc:spChg chg="del">
          <ac:chgData name="Liyanage A.Y.K. it16032798" userId="cff03dd1-bf33-4338-9c5c-1481595d970f" providerId="ADAL" clId="{669E6589-6829-DD44-A9D8-61C6B3AF8952}" dt="2019-03-15T06:51:53.970" v="2547" actId="478"/>
          <ac:spMkLst>
            <pc:docMk/>
            <pc:sldMk cId="1073897027" sldId="283"/>
            <ac:spMk id="7" creationId="{3DF7FF3F-6B65-4BDC-9FE1-86161510E4DF}"/>
          </ac:spMkLst>
        </pc:spChg>
        <pc:spChg chg="del">
          <ac:chgData name="Liyanage A.Y.K. it16032798" userId="cff03dd1-bf33-4338-9c5c-1481595d970f" providerId="ADAL" clId="{669E6589-6829-DD44-A9D8-61C6B3AF8952}" dt="2019-03-15T06:52:02.378" v="2550" actId="478"/>
          <ac:spMkLst>
            <pc:docMk/>
            <pc:sldMk cId="1073897027" sldId="283"/>
            <ac:spMk id="9" creationId="{6F707293-005E-4751-85EB-C293238ED5B8}"/>
          </ac:spMkLst>
        </pc:spChg>
        <pc:spChg chg="del">
          <ac:chgData name="Liyanage A.Y.K. it16032798" userId="cff03dd1-bf33-4338-9c5c-1481595d970f" providerId="ADAL" clId="{669E6589-6829-DD44-A9D8-61C6B3AF8952}" dt="2019-03-15T06:52:02.378" v="2550" actId="478"/>
          <ac:spMkLst>
            <pc:docMk/>
            <pc:sldMk cId="1073897027" sldId="283"/>
            <ac:spMk id="10" creationId="{276F46F4-7CAD-43C9-943B-38653E1F99C7}"/>
          </ac:spMkLst>
        </pc:spChg>
        <pc:spChg chg="del mod">
          <ac:chgData name="Liyanage A.Y.K. it16032798" userId="cff03dd1-bf33-4338-9c5c-1481595d970f" providerId="ADAL" clId="{669E6589-6829-DD44-A9D8-61C6B3AF8952}" dt="2019-03-15T06:52:06.086" v="2553" actId="478"/>
          <ac:spMkLst>
            <pc:docMk/>
            <pc:sldMk cId="1073897027" sldId="283"/>
            <ac:spMk id="11" creationId="{C177A9C6-654A-4D47-B0C7-35DC3381FE8E}"/>
          </ac:spMkLst>
        </pc:spChg>
        <pc:spChg chg="del mod">
          <ac:chgData name="Liyanage A.Y.K. it16032798" userId="cff03dd1-bf33-4338-9c5c-1481595d970f" providerId="ADAL" clId="{669E6589-6829-DD44-A9D8-61C6B3AF8952}" dt="2019-03-15T06:52:00.528" v="2549" actId="478"/>
          <ac:spMkLst>
            <pc:docMk/>
            <pc:sldMk cId="1073897027" sldId="283"/>
            <ac:spMk id="13" creationId="{53572E93-4070-48CE-A65F-B3B5FEAA9D8E}"/>
          </ac:spMkLst>
        </pc:spChg>
        <pc:graphicFrameChg chg="add mod">
          <ac:chgData name="Liyanage A.Y.K. it16032798" userId="cff03dd1-bf33-4338-9c5c-1481595d970f" providerId="ADAL" clId="{669E6589-6829-DD44-A9D8-61C6B3AF8952}" dt="2019-03-15T07:01:19.094" v="2737" actId="1076"/>
          <ac:graphicFrameMkLst>
            <pc:docMk/>
            <pc:sldMk cId="1073897027" sldId="283"/>
            <ac:graphicFrameMk id="8" creationId="{D93EE3B6-21CC-6C48-A129-4868ADDB6336}"/>
          </ac:graphicFrameMkLst>
        </pc:graphicFrameChg>
      </pc:sldChg>
      <pc:sldChg chg="delSp modSp">
        <pc:chgData name="Liyanage A.Y.K. it16032798" userId="cff03dd1-bf33-4338-9c5c-1481595d970f" providerId="ADAL" clId="{669E6589-6829-DD44-A9D8-61C6B3AF8952}" dt="2019-03-15T06:30:51.046" v="2107" actId="122"/>
        <pc:sldMkLst>
          <pc:docMk/>
          <pc:sldMk cId="2215817588" sldId="284"/>
        </pc:sldMkLst>
        <pc:spChg chg="del">
          <ac:chgData name="Liyanage A.Y.K. it16032798" userId="cff03dd1-bf33-4338-9c5c-1481595d970f" providerId="ADAL" clId="{669E6589-6829-DD44-A9D8-61C6B3AF8952}" dt="2019-03-15T06:23:48.910" v="2053" actId="478"/>
          <ac:spMkLst>
            <pc:docMk/>
            <pc:sldMk cId="2215817588" sldId="284"/>
            <ac:spMk id="15" creationId="{14127BCD-F34D-401D-B334-FE204EA9A310}"/>
          </ac:spMkLst>
        </pc:spChg>
        <pc:spChg chg="del">
          <ac:chgData name="Liyanage A.Y.K. it16032798" userId="cff03dd1-bf33-4338-9c5c-1481595d970f" providerId="ADAL" clId="{669E6589-6829-DD44-A9D8-61C6B3AF8952}" dt="2019-03-15T06:23:48.910" v="2053" actId="478"/>
          <ac:spMkLst>
            <pc:docMk/>
            <pc:sldMk cId="2215817588" sldId="284"/>
            <ac:spMk id="16" creationId="{62FFA048-F7DF-42CF-A70E-0C464E4ECCB0}"/>
          </ac:spMkLst>
        </pc:spChg>
        <pc:graphicFrameChg chg="mod modGraphic">
          <ac:chgData name="Liyanage A.Y.K. it16032798" userId="cff03dd1-bf33-4338-9c5c-1481595d970f" providerId="ADAL" clId="{669E6589-6829-DD44-A9D8-61C6B3AF8952}" dt="2019-03-15T06:30:51.046" v="2107" actId="122"/>
          <ac:graphicFrameMkLst>
            <pc:docMk/>
            <pc:sldMk cId="2215817588" sldId="284"/>
            <ac:graphicFrameMk id="13" creationId="{4F4682D2-5765-460C-9355-BE8D534366B4}"/>
          </ac:graphicFrameMkLst>
        </pc:graphicFrameChg>
      </pc:sldChg>
      <pc:sldChg chg="addSp delSp modSp add">
        <pc:chgData name="Liyanage A.Y.K. it16032798" userId="cff03dd1-bf33-4338-9c5c-1481595d970f" providerId="ADAL" clId="{669E6589-6829-DD44-A9D8-61C6B3AF8952}" dt="2019-03-15T07:02:42.349" v="2750" actId="20577"/>
        <pc:sldMkLst>
          <pc:docMk/>
          <pc:sldMk cId="174448672" sldId="285"/>
        </pc:sldMkLst>
        <pc:spChg chg="mod">
          <ac:chgData name="Liyanage A.Y.K. it16032798" userId="cff03dd1-bf33-4338-9c5c-1481595d970f" providerId="ADAL" clId="{669E6589-6829-DD44-A9D8-61C6B3AF8952}" dt="2019-03-15T06:20:44.084" v="2032" actId="207"/>
          <ac:spMkLst>
            <pc:docMk/>
            <pc:sldMk cId="174448672" sldId="285"/>
            <ac:spMk id="2" creationId="{40B05BB2-F085-4B2E-AC3C-E3586BA4B64A}"/>
          </ac:spMkLst>
        </pc:spChg>
        <pc:spChg chg="mod">
          <ac:chgData name="Liyanage A.Y.K. it16032798" userId="cff03dd1-bf33-4338-9c5c-1481595d970f" providerId="ADAL" clId="{669E6589-6829-DD44-A9D8-61C6B3AF8952}" dt="2019-03-15T07:02:42.349" v="2750" actId="20577"/>
          <ac:spMkLst>
            <pc:docMk/>
            <pc:sldMk cId="174448672" sldId="285"/>
            <ac:spMk id="3" creationId="{1C481EA9-597B-40B3-A122-5BB60955EEF0}"/>
          </ac:spMkLst>
        </pc:spChg>
        <pc:spChg chg="del mod">
          <ac:chgData name="Liyanage A.Y.K. it16032798" userId="cff03dd1-bf33-4338-9c5c-1481595d970f" providerId="ADAL" clId="{669E6589-6829-DD44-A9D8-61C6B3AF8952}" dt="2019-03-15T04:58:12.216" v="147" actId="478"/>
          <ac:spMkLst>
            <pc:docMk/>
            <pc:sldMk cId="174448672" sldId="285"/>
            <ac:spMk id="5" creationId="{085F937D-39FF-6841-ADA7-033B85AD5A00}"/>
          </ac:spMkLst>
        </pc:spChg>
        <pc:spChg chg="add del mod">
          <ac:chgData name="Liyanage A.Y.K. it16032798" userId="cff03dd1-bf33-4338-9c5c-1481595d970f" providerId="ADAL" clId="{669E6589-6829-DD44-A9D8-61C6B3AF8952}" dt="2019-03-15T05:17:40.108" v="439" actId="478"/>
          <ac:spMkLst>
            <pc:docMk/>
            <pc:sldMk cId="174448672" sldId="285"/>
            <ac:spMk id="7" creationId="{F52D4F59-FA84-A941-97BB-5EA4A55CAB7B}"/>
          </ac:spMkLst>
        </pc:spChg>
        <pc:spChg chg="add mod">
          <ac:chgData name="Liyanage A.Y.K. it16032798" userId="cff03dd1-bf33-4338-9c5c-1481595d970f" providerId="ADAL" clId="{669E6589-6829-DD44-A9D8-61C6B3AF8952}" dt="2019-03-15T06:31:12.722" v="2111" actId="1076"/>
          <ac:spMkLst>
            <pc:docMk/>
            <pc:sldMk cId="174448672" sldId="285"/>
            <ac:spMk id="8" creationId="{5D4A4068-E687-CE4F-A7C0-656487F96BFE}"/>
          </ac:spMkLst>
        </pc:spChg>
        <pc:picChg chg="add mod">
          <ac:chgData name="Liyanage A.Y.K. it16032798" userId="cff03dd1-bf33-4338-9c5c-1481595d970f" providerId="ADAL" clId="{669E6589-6829-DD44-A9D8-61C6B3AF8952}" dt="2019-03-15T06:31:09.883" v="2110" actId="1076"/>
          <ac:picMkLst>
            <pc:docMk/>
            <pc:sldMk cId="174448672" sldId="285"/>
            <ac:picMk id="6" creationId="{11A68C92-74B0-4048-8E2C-EF3C46993A9E}"/>
          </ac:picMkLst>
        </pc:picChg>
      </pc:sldChg>
      <pc:sldChg chg="addSp delSp modSp add ord">
        <pc:chgData name="Liyanage A.Y.K. it16032798" userId="cff03dd1-bf33-4338-9c5c-1481595d970f" providerId="ADAL" clId="{669E6589-6829-DD44-A9D8-61C6B3AF8952}" dt="2019-03-15T07:02:35.946" v="2748" actId="14100"/>
        <pc:sldMkLst>
          <pc:docMk/>
          <pc:sldMk cId="2764417339" sldId="286"/>
        </pc:sldMkLst>
        <pc:spChg chg="mod">
          <ac:chgData name="Liyanage A.Y.K. it16032798" userId="cff03dd1-bf33-4338-9c5c-1481595d970f" providerId="ADAL" clId="{669E6589-6829-DD44-A9D8-61C6B3AF8952}" dt="2019-03-15T06:20:40.603" v="2031" actId="207"/>
          <ac:spMkLst>
            <pc:docMk/>
            <pc:sldMk cId="2764417339" sldId="286"/>
            <ac:spMk id="2" creationId="{40B05BB2-F085-4B2E-AC3C-E3586BA4B64A}"/>
          </ac:spMkLst>
        </pc:spChg>
        <pc:spChg chg="mod">
          <ac:chgData name="Liyanage A.Y.K. it16032798" userId="cff03dd1-bf33-4338-9c5c-1481595d970f" providerId="ADAL" clId="{669E6589-6829-DD44-A9D8-61C6B3AF8952}" dt="2019-03-15T07:02:35.946" v="2748" actId="14100"/>
          <ac:spMkLst>
            <pc:docMk/>
            <pc:sldMk cId="2764417339" sldId="286"/>
            <ac:spMk id="3" creationId="{87DD41CC-17B9-4D4E-B370-80D0BBDAB670}"/>
          </ac:spMkLst>
        </pc:spChg>
        <pc:picChg chg="add mod">
          <ac:chgData name="Liyanage A.Y.K. it16032798" userId="cff03dd1-bf33-4338-9c5c-1481595d970f" providerId="ADAL" clId="{669E6589-6829-DD44-A9D8-61C6B3AF8952}" dt="2019-03-15T06:31:04.172" v="2109" actId="1076"/>
          <ac:picMkLst>
            <pc:docMk/>
            <pc:sldMk cId="2764417339" sldId="286"/>
            <ac:picMk id="5" creationId="{13B35400-0D8E-0544-8EF8-359484934543}"/>
          </ac:picMkLst>
        </pc:picChg>
        <pc:picChg chg="del">
          <ac:chgData name="Liyanage A.Y.K. it16032798" userId="cff03dd1-bf33-4338-9c5c-1481595d970f" providerId="ADAL" clId="{669E6589-6829-DD44-A9D8-61C6B3AF8952}" dt="2019-03-15T05:13:51.979" v="156" actId="478"/>
          <ac:picMkLst>
            <pc:docMk/>
            <pc:sldMk cId="2764417339" sldId="286"/>
            <ac:picMk id="6" creationId="{11A68C92-74B0-4048-8E2C-EF3C46993A9E}"/>
          </ac:picMkLst>
        </pc:picChg>
      </pc:sldChg>
      <pc:sldChg chg="modSp ord">
        <pc:chgData name="Liyanage A.Y.K. it16032798" userId="cff03dd1-bf33-4338-9c5c-1481595d970f" providerId="ADAL" clId="{669E6589-6829-DD44-A9D8-61C6B3AF8952}" dt="2019-03-15T07:57:15.942" v="2770"/>
        <pc:sldMkLst>
          <pc:docMk/>
          <pc:sldMk cId="4119028461" sldId="287"/>
        </pc:sldMkLst>
        <pc:spChg chg="mod">
          <ac:chgData name="Liyanage A.Y.K. it16032798" userId="cff03dd1-bf33-4338-9c5c-1481595d970f" providerId="ADAL" clId="{669E6589-6829-DD44-A9D8-61C6B3AF8952}" dt="2019-03-15T07:00:31.663" v="2697" actId="1076"/>
          <ac:spMkLst>
            <pc:docMk/>
            <pc:sldMk cId="4119028461" sldId="287"/>
            <ac:spMk id="8" creationId="{6F85D5E0-A787-4DF7-A6AF-D387B6C399A6}"/>
          </ac:spMkLst>
        </pc:spChg>
      </pc:sldChg>
      <pc:sldChg chg="addSp delSp modSp add">
        <pc:chgData name="Liyanage A.Y.K. it16032798" userId="cff03dd1-bf33-4338-9c5c-1481595d970f" providerId="ADAL" clId="{669E6589-6829-DD44-A9D8-61C6B3AF8952}" dt="2019-03-15T05:29:53.296" v="761" actId="5793"/>
        <pc:sldMkLst>
          <pc:docMk/>
          <pc:sldMk cId="2413021561" sldId="288"/>
        </pc:sldMkLst>
        <pc:spChg chg="mod">
          <ac:chgData name="Liyanage A.Y.K. it16032798" userId="cff03dd1-bf33-4338-9c5c-1481595d970f" providerId="ADAL" clId="{669E6589-6829-DD44-A9D8-61C6B3AF8952}" dt="2019-03-15T05:27:53.142" v="499" actId="20577"/>
          <ac:spMkLst>
            <pc:docMk/>
            <pc:sldMk cId="2413021561" sldId="288"/>
            <ac:spMk id="2" creationId="{FECCAC54-14E9-444C-BF11-CDDF38F409CA}"/>
          </ac:spMkLst>
        </pc:spChg>
        <pc:spChg chg="add mod">
          <ac:chgData name="Liyanage A.Y.K. it16032798" userId="cff03dd1-bf33-4338-9c5c-1481595d970f" providerId="ADAL" clId="{669E6589-6829-DD44-A9D8-61C6B3AF8952}" dt="2019-03-15T05:29:53.296" v="761" actId="5793"/>
          <ac:spMkLst>
            <pc:docMk/>
            <pc:sldMk cId="2413021561" sldId="288"/>
            <ac:spMk id="7" creationId="{32481EBF-C086-144D-A667-A0F8332F1AF8}"/>
          </ac:spMkLst>
        </pc:spChg>
        <pc:spChg chg="del">
          <ac:chgData name="Liyanage A.Y.K. it16032798" userId="cff03dd1-bf33-4338-9c5c-1481595d970f" providerId="ADAL" clId="{669E6589-6829-DD44-A9D8-61C6B3AF8952}" dt="2019-03-15T05:28:02.297" v="502" actId="478"/>
          <ac:spMkLst>
            <pc:docMk/>
            <pc:sldMk cId="2413021561" sldId="288"/>
            <ac:spMk id="9" creationId="{D04A06F7-99F3-994D-BAE2-B8FABA88D2BA}"/>
          </ac:spMkLst>
        </pc:spChg>
        <pc:picChg chg="del">
          <ac:chgData name="Liyanage A.Y.K. it16032798" userId="cff03dd1-bf33-4338-9c5c-1481595d970f" providerId="ADAL" clId="{669E6589-6829-DD44-A9D8-61C6B3AF8952}" dt="2019-03-15T05:27:54.194" v="500" actId="478"/>
          <ac:picMkLst>
            <pc:docMk/>
            <pc:sldMk cId="2413021561" sldId="288"/>
            <ac:picMk id="6" creationId="{75A5E24D-C9AF-CB4A-BF98-451001B62E2C}"/>
          </ac:picMkLst>
        </pc:picChg>
      </pc:sldChg>
      <pc:sldChg chg="modSp add">
        <pc:chgData name="Liyanage A.Y.K. it16032798" userId="cff03dd1-bf33-4338-9c5c-1481595d970f" providerId="ADAL" clId="{669E6589-6829-DD44-A9D8-61C6B3AF8952}" dt="2019-03-15T06:20:31.091" v="2029" actId="207"/>
        <pc:sldMkLst>
          <pc:docMk/>
          <pc:sldMk cId="990577464" sldId="289"/>
        </pc:sldMkLst>
        <pc:spChg chg="mod">
          <ac:chgData name="Liyanage A.Y.K. it16032798" userId="cff03dd1-bf33-4338-9c5c-1481595d970f" providerId="ADAL" clId="{669E6589-6829-DD44-A9D8-61C6B3AF8952}" dt="2019-03-15T06:20:31.091" v="2029" actId="207"/>
          <ac:spMkLst>
            <pc:docMk/>
            <pc:sldMk cId="990577464" sldId="289"/>
            <ac:spMk id="2" creationId="{40B05BB2-F085-4B2E-AC3C-E3586BA4B64A}"/>
          </ac:spMkLst>
        </pc:spChg>
        <pc:spChg chg="mod">
          <ac:chgData name="Liyanage A.Y.K. it16032798" userId="cff03dd1-bf33-4338-9c5c-1481595d970f" providerId="ADAL" clId="{669E6589-6829-DD44-A9D8-61C6B3AF8952}" dt="2019-03-15T05:43:06.520" v="1177" actId="20577"/>
          <ac:spMkLst>
            <pc:docMk/>
            <pc:sldMk cId="990577464" sldId="289"/>
            <ac:spMk id="5" creationId="{085F937D-39FF-6841-ADA7-033B85AD5A00}"/>
          </ac:spMkLst>
        </pc:spChg>
      </pc:sldChg>
      <pc:sldChg chg="del">
        <pc:chgData name="Liyanage A.Y.K. it16032798" userId="cff03dd1-bf33-4338-9c5c-1481595d970f" providerId="ADAL" clId="{669E6589-6829-DD44-A9D8-61C6B3AF8952}" dt="2019-03-15T06:20:47.296" v="2033" actId="2696"/>
        <pc:sldMkLst>
          <pc:docMk/>
          <pc:sldMk cId="2720717675" sldId="290"/>
        </pc:sldMkLst>
      </pc:sldChg>
      <pc:sldChg chg="modSp add del">
        <pc:chgData name="Liyanage A.Y.K. it16032798" userId="cff03dd1-bf33-4338-9c5c-1481595d970f" providerId="ADAL" clId="{669E6589-6829-DD44-A9D8-61C6B3AF8952}" dt="2019-03-15T06:20:34.774" v="2030" actId="2696"/>
        <pc:sldMkLst>
          <pc:docMk/>
          <pc:sldMk cId="139340273" sldId="291"/>
        </pc:sldMkLst>
        <pc:spChg chg="mod">
          <ac:chgData name="Liyanage A.Y.K. it16032798" userId="cff03dd1-bf33-4338-9c5c-1481595d970f" providerId="ADAL" clId="{669E6589-6829-DD44-A9D8-61C6B3AF8952}" dt="2019-03-15T05:51:46.583" v="1236" actId="27636"/>
          <ac:spMkLst>
            <pc:docMk/>
            <pc:sldMk cId="139340273" sldId="291"/>
            <ac:spMk id="2" creationId="{D607215C-A580-BF4C-954D-5A3C2EDD9970}"/>
          </ac:spMkLst>
        </pc:spChg>
      </pc:sldChg>
      <pc:sldChg chg="modSp">
        <pc:chgData name="Liyanage A.Y.K. it16032798" userId="cff03dd1-bf33-4338-9c5c-1481595d970f" providerId="ADAL" clId="{669E6589-6829-DD44-A9D8-61C6B3AF8952}" dt="2019-03-15T06:23:06.731" v="2052" actId="20577"/>
        <pc:sldMkLst>
          <pc:docMk/>
          <pc:sldMk cId="4027930495" sldId="292"/>
        </pc:sldMkLst>
        <pc:spChg chg="mod">
          <ac:chgData name="Liyanage A.Y.K. it16032798" userId="cff03dd1-bf33-4338-9c5c-1481595d970f" providerId="ADAL" clId="{669E6589-6829-DD44-A9D8-61C6B3AF8952}" dt="2019-03-15T06:23:06.731" v="2052" actId="20577"/>
          <ac:spMkLst>
            <pc:docMk/>
            <pc:sldMk cId="4027930495" sldId="292"/>
            <ac:spMk id="3" creationId="{302BE2CD-E1D8-478E-88AD-D447D942A35C}"/>
          </ac:spMkLst>
        </pc:spChg>
      </pc:sldChg>
      <pc:sldChg chg="addSp delSp modSp">
        <pc:chgData name="Liyanage A.Y.K. it16032798" userId="cff03dd1-bf33-4338-9c5c-1481595d970f" providerId="ADAL" clId="{669E6589-6829-DD44-A9D8-61C6B3AF8952}" dt="2019-03-15T06:26:41.668" v="2079" actId="12100"/>
        <pc:sldMkLst>
          <pc:docMk/>
          <pc:sldMk cId="1664831859" sldId="293"/>
        </pc:sldMkLst>
        <pc:spChg chg="add del mod">
          <ac:chgData name="Liyanage A.Y.K. it16032798" userId="cff03dd1-bf33-4338-9c5c-1481595d970f" providerId="ADAL" clId="{669E6589-6829-DD44-A9D8-61C6B3AF8952}" dt="2019-03-15T06:02:22.336" v="1343"/>
          <ac:spMkLst>
            <pc:docMk/>
            <pc:sldMk cId="1664831859" sldId="293"/>
            <ac:spMk id="3" creationId="{C0348853-4F56-4546-A725-E5634CC7F2BE}"/>
          </ac:spMkLst>
        </pc:spChg>
        <pc:graphicFrameChg chg="add mod">
          <ac:chgData name="Liyanage A.Y.K. it16032798" userId="cff03dd1-bf33-4338-9c5c-1481595d970f" providerId="ADAL" clId="{669E6589-6829-DD44-A9D8-61C6B3AF8952}" dt="2019-03-15T06:26:41.668" v="2079" actId="12100"/>
          <ac:graphicFrameMkLst>
            <pc:docMk/>
            <pc:sldMk cId="1664831859" sldId="293"/>
            <ac:graphicFrameMk id="5" creationId="{40928215-CF22-924D-98A2-127C96E1036B}"/>
          </ac:graphicFrameMkLst>
        </pc:graphicFrameChg>
      </pc:sldChg>
      <pc:sldChg chg="addSp delSp modSp ord">
        <pc:chgData name="Liyanage A.Y.K. it16032798" userId="cff03dd1-bf33-4338-9c5c-1481595d970f" providerId="ADAL" clId="{669E6589-6829-DD44-A9D8-61C6B3AF8952}" dt="2019-03-15T07:35:18.674" v="2754"/>
        <pc:sldMkLst>
          <pc:docMk/>
          <pc:sldMk cId="2715676318" sldId="294"/>
        </pc:sldMkLst>
        <pc:spChg chg="mod">
          <ac:chgData name="Liyanage A.Y.K. it16032798" userId="cff03dd1-bf33-4338-9c5c-1481595d970f" providerId="ADAL" clId="{669E6589-6829-DD44-A9D8-61C6B3AF8952}" dt="2019-03-15T07:00:04.947" v="2691" actId="20577"/>
          <ac:spMkLst>
            <pc:docMk/>
            <pc:sldMk cId="2715676318" sldId="294"/>
            <ac:spMk id="12" creationId="{53117164-3D41-4264-9A2B-E98E5C160376}"/>
          </ac:spMkLst>
        </pc:spChg>
        <pc:spChg chg="mod">
          <ac:chgData name="Liyanage A.Y.K. it16032798" userId="cff03dd1-bf33-4338-9c5c-1481595d970f" providerId="ADAL" clId="{669E6589-6829-DD44-A9D8-61C6B3AF8952}" dt="2019-03-15T07:00:07.408" v="2692" actId="20577"/>
          <ac:spMkLst>
            <pc:docMk/>
            <pc:sldMk cId="2715676318" sldId="294"/>
            <ac:spMk id="13" creationId="{577BB597-7859-414B-8ED1-656762482967}"/>
          </ac:spMkLst>
        </pc:spChg>
        <pc:spChg chg="mod">
          <ac:chgData name="Liyanage A.Y.K. it16032798" userId="cff03dd1-bf33-4338-9c5c-1481595d970f" providerId="ADAL" clId="{669E6589-6829-DD44-A9D8-61C6B3AF8952}" dt="2019-03-15T06:40:27.776" v="2356" actId="122"/>
          <ac:spMkLst>
            <pc:docMk/>
            <pc:sldMk cId="2715676318" sldId="294"/>
            <ac:spMk id="15" creationId="{DC40BD7A-98CA-4437-9A70-ABE4D1D1B053}"/>
          </ac:spMkLst>
        </pc:spChg>
        <pc:picChg chg="mod">
          <ac:chgData name="Liyanage A.Y.K. it16032798" userId="cff03dd1-bf33-4338-9c5c-1481595d970f" providerId="ADAL" clId="{669E6589-6829-DD44-A9D8-61C6B3AF8952}" dt="2019-03-15T06:39:32.683" v="2346" actId="1076"/>
          <ac:picMkLst>
            <pc:docMk/>
            <pc:sldMk cId="2715676318" sldId="294"/>
            <ac:picMk id="5" creationId="{E086D844-5FF7-4D39-94BC-E24F2F54ACB3}"/>
          </ac:picMkLst>
        </pc:picChg>
        <pc:picChg chg="mod">
          <ac:chgData name="Liyanage A.Y.K. it16032798" userId="cff03dd1-bf33-4338-9c5c-1481595d970f" providerId="ADAL" clId="{669E6589-6829-DD44-A9D8-61C6B3AF8952}" dt="2019-03-15T06:39:39.427" v="2348" actId="1076"/>
          <ac:picMkLst>
            <pc:docMk/>
            <pc:sldMk cId="2715676318" sldId="294"/>
            <ac:picMk id="7" creationId="{64D56C36-7CE8-47F8-8586-09276F682F4A}"/>
          </ac:picMkLst>
        </pc:picChg>
        <pc:cxnChg chg="add del mod">
          <ac:chgData name="Liyanage A.Y.K. it16032798" userId="cff03dd1-bf33-4338-9c5c-1481595d970f" providerId="ADAL" clId="{669E6589-6829-DD44-A9D8-61C6B3AF8952}" dt="2019-03-15T06:40:00.226" v="2353" actId="478"/>
          <ac:cxnSpMkLst>
            <pc:docMk/>
            <pc:sldMk cId="2715676318" sldId="294"/>
            <ac:cxnSpMk id="6" creationId="{F57136D3-B0ED-1647-B7E2-ECC3B168FA58}"/>
          </ac:cxnSpMkLst>
        </pc:cxnChg>
      </pc:sldChg>
      <pc:sldChg chg="addSp delSp modSp mod setBg">
        <pc:chgData name="Liyanage A.Y.K. it16032798" userId="cff03dd1-bf33-4338-9c5c-1481595d970f" providerId="ADAL" clId="{669E6589-6829-DD44-A9D8-61C6B3AF8952}" dt="2019-03-15T07:02:56.783" v="2753" actId="20577"/>
        <pc:sldMkLst>
          <pc:docMk/>
          <pc:sldMk cId="3058450999" sldId="295"/>
        </pc:sldMkLst>
        <pc:spChg chg="mod">
          <ac:chgData name="Liyanage A.Y.K. it16032798" userId="cff03dd1-bf33-4338-9c5c-1481595d970f" providerId="ADAL" clId="{669E6589-6829-DD44-A9D8-61C6B3AF8952}" dt="2019-03-15T06:48:22.521" v="2420" actId="26606"/>
          <ac:spMkLst>
            <pc:docMk/>
            <pc:sldMk cId="3058450999" sldId="295"/>
            <ac:spMk id="2" creationId="{099C91A3-83A7-4BAE-B2B7-67799F4A156A}"/>
          </ac:spMkLst>
        </pc:spChg>
        <pc:spChg chg="del">
          <ac:chgData name="Liyanage A.Y.K. it16032798" userId="cff03dd1-bf33-4338-9c5c-1481595d970f" providerId="ADAL" clId="{669E6589-6829-DD44-A9D8-61C6B3AF8952}" dt="2019-03-15T06:44:11.050" v="2358" actId="478"/>
          <ac:spMkLst>
            <pc:docMk/>
            <pc:sldMk cId="3058450999" sldId="295"/>
            <ac:spMk id="3" creationId="{CE83547B-DD0D-40B4-A266-6018F509103F}"/>
          </ac:spMkLst>
        </pc:spChg>
        <pc:spChg chg="mod ord">
          <ac:chgData name="Liyanage A.Y.K. it16032798" userId="cff03dd1-bf33-4338-9c5c-1481595d970f" providerId="ADAL" clId="{669E6589-6829-DD44-A9D8-61C6B3AF8952}" dt="2019-03-15T06:48:22.521" v="2420" actId="26606"/>
          <ac:spMkLst>
            <pc:docMk/>
            <pc:sldMk cId="3058450999" sldId="295"/>
            <ac:spMk id="4" creationId="{9A0D833D-82F7-469D-9AF3-CBE06F4B8557}"/>
          </ac:spMkLst>
        </pc:spChg>
        <pc:spChg chg="mod">
          <ac:chgData name="Liyanage A.Y.K. it16032798" userId="cff03dd1-bf33-4338-9c5c-1481595d970f" providerId="ADAL" clId="{669E6589-6829-DD44-A9D8-61C6B3AF8952}" dt="2019-03-15T07:02:56.783" v="2753" actId="20577"/>
          <ac:spMkLst>
            <pc:docMk/>
            <pc:sldMk cId="3058450999" sldId="295"/>
            <ac:spMk id="8" creationId="{8AC61255-BFD8-4918-A17E-028E4826744E}"/>
          </ac:spMkLst>
        </pc:spChg>
        <pc:spChg chg="add del">
          <ac:chgData name="Liyanage A.Y.K. it16032798" userId="cff03dd1-bf33-4338-9c5c-1481595d970f" providerId="ADAL" clId="{669E6589-6829-DD44-A9D8-61C6B3AF8952}" dt="2019-03-15T06:48:22.521" v="2420" actId="26606"/>
          <ac:spMkLst>
            <pc:docMk/>
            <pc:sldMk cId="3058450999" sldId="295"/>
            <ac:spMk id="14" creationId="{6F7FAA46-F63C-45FE-B4F0-A7E677E9F4C8}"/>
          </ac:spMkLst>
        </pc:spChg>
        <pc:picChg chg="del mod">
          <ac:chgData name="Liyanage A.Y.K. it16032798" userId="cff03dd1-bf33-4338-9c5c-1481595d970f" providerId="ADAL" clId="{669E6589-6829-DD44-A9D8-61C6B3AF8952}" dt="2019-03-15T06:45:44.083" v="2360" actId="478"/>
          <ac:picMkLst>
            <pc:docMk/>
            <pc:sldMk cId="3058450999" sldId="295"/>
            <ac:picMk id="5" creationId="{49742397-58D2-420C-A2AF-FF48CF11D34C}"/>
          </ac:picMkLst>
        </pc:picChg>
        <pc:picChg chg="mod">
          <ac:chgData name="Liyanage A.Y.K. it16032798" userId="cff03dd1-bf33-4338-9c5c-1481595d970f" providerId="ADAL" clId="{669E6589-6829-DD44-A9D8-61C6B3AF8952}" dt="2019-03-15T06:48:22.521" v="2420" actId="26606"/>
          <ac:picMkLst>
            <pc:docMk/>
            <pc:sldMk cId="3058450999" sldId="295"/>
            <ac:picMk id="9" creationId="{9C8D7ADB-DA4A-44DA-9C1D-6964D201441E}"/>
          </ac:picMkLst>
        </pc:picChg>
        <pc:cxnChg chg="add del">
          <ac:chgData name="Liyanage A.Y.K. it16032798" userId="cff03dd1-bf33-4338-9c5c-1481595d970f" providerId="ADAL" clId="{669E6589-6829-DD44-A9D8-61C6B3AF8952}" dt="2019-03-15T06:48:22.521" v="2420" actId="26606"/>
          <ac:cxnSpMkLst>
            <pc:docMk/>
            <pc:sldMk cId="3058450999" sldId="295"/>
            <ac:cxnSpMk id="16" creationId="{DA9B7795-7E78-4F68-B6FE-6ECC916562CD}"/>
          </ac:cxnSpMkLst>
        </pc:cxnChg>
      </pc:sldChg>
      <pc:sldChg chg="addSp delSp modSp add">
        <pc:chgData name="Liyanage A.Y.K. it16032798" userId="cff03dd1-bf33-4338-9c5c-1481595d970f" providerId="ADAL" clId="{669E6589-6829-DD44-A9D8-61C6B3AF8952}" dt="2019-03-15T07:02:48.148" v="2752" actId="20577"/>
        <pc:sldMkLst>
          <pc:docMk/>
          <pc:sldMk cId="3178961287" sldId="296"/>
        </pc:sldMkLst>
        <pc:spChg chg="mod">
          <ac:chgData name="Liyanage A.Y.K. it16032798" userId="cff03dd1-bf33-4338-9c5c-1481595d970f" providerId="ADAL" clId="{669E6589-6829-DD44-A9D8-61C6B3AF8952}" dt="2019-03-15T06:47:14.419" v="2406" actId="207"/>
          <ac:spMkLst>
            <pc:docMk/>
            <pc:sldMk cId="3178961287" sldId="296"/>
            <ac:spMk id="2" creationId="{C3A3F231-6CBB-4047-AAB1-42CD6903184E}"/>
          </ac:spMkLst>
        </pc:spChg>
        <pc:spChg chg="del">
          <ac:chgData name="Liyanage A.Y.K. it16032798" userId="cff03dd1-bf33-4338-9c5c-1481595d970f" providerId="ADAL" clId="{669E6589-6829-DD44-A9D8-61C6B3AF8952}" dt="2019-03-15T06:47:15.677" v="2407" actId="478"/>
          <ac:spMkLst>
            <pc:docMk/>
            <pc:sldMk cId="3178961287" sldId="296"/>
            <ac:spMk id="3" creationId="{530F03D3-AC07-514D-92FE-E3E6454637A8}"/>
          </ac:spMkLst>
        </pc:spChg>
        <pc:spChg chg="add mod">
          <ac:chgData name="Liyanage A.Y.K. it16032798" userId="cff03dd1-bf33-4338-9c5c-1481595d970f" providerId="ADAL" clId="{669E6589-6829-DD44-A9D8-61C6B3AF8952}" dt="2019-03-15T07:02:48.148" v="2752" actId="20577"/>
          <ac:spMkLst>
            <pc:docMk/>
            <pc:sldMk cId="3178961287" sldId="296"/>
            <ac:spMk id="7" creationId="{C7A60897-FAB5-E447-BF78-71C46C096AF0}"/>
          </ac:spMkLst>
        </pc:spChg>
        <pc:picChg chg="add mod">
          <ac:chgData name="Liyanage A.Y.K. it16032798" userId="cff03dd1-bf33-4338-9c5c-1481595d970f" providerId="ADAL" clId="{669E6589-6829-DD44-A9D8-61C6B3AF8952}" dt="2019-03-15T06:47:48.162" v="2416" actId="1076"/>
          <ac:picMkLst>
            <pc:docMk/>
            <pc:sldMk cId="3178961287" sldId="296"/>
            <ac:picMk id="6" creationId="{E10621A9-E701-5441-82E6-27F8C0743CFD}"/>
          </ac:picMkLst>
        </pc:picChg>
      </pc:sldChg>
    </pc:docChg>
  </pc:docChgLst>
  <pc:docChgLst>
    <pc:chgData name="Hilmy S.B.M. it16005372" userId="S::it16005372@my.sliit.lk::d4191f95-7372-46ca-a5cf-30364b224b47" providerId="AD" clId="Web-{B6BDCD14-54ED-BF59-8989-F644085990E4}"/>
    <pc:docChg chg="addSld delSld modSld sldOrd">
      <pc:chgData name="Hilmy S.B.M. it16005372" userId="S::it16005372@my.sliit.lk::d4191f95-7372-46ca-a5cf-30364b224b47" providerId="AD" clId="Web-{B6BDCD14-54ED-BF59-8989-F644085990E4}" dt="2019-03-15T04:03:21.033" v="1001" actId="20577"/>
      <pc:docMkLst>
        <pc:docMk/>
      </pc:docMkLst>
      <pc:sldChg chg="modSp ord">
        <pc:chgData name="Hilmy S.B.M. it16005372" userId="S::it16005372@my.sliit.lk::d4191f95-7372-46ca-a5cf-30364b224b47" providerId="AD" clId="Web-{B6BDCD14-54ED-BF59-8989-F644085990E4}" dt="2019-03-15T03:46:24.383" v="525" actId="20577"/>
        <pc:sldMkLst>
          <pc:docMk/>
          <pc:sldMk cId="783427502" sldId="262"/>
        </pc:sldMkLst>
        <pc:spChg chg="mod">
          <ac:chgData name="Hilmy S.B.M. it16005372" userId="S::it16005372@my.sliit.lk::d4191f95-7372-46ca-a5cf-30364b224b47" providerId="AD" clId="Web-{B6BDCD14-54ED-BF59-8989-F644085990E4}" dt="2019-03-15T03:46:24.383" v="525" actId="20577"/>
          <ac:spMkLst>
            <pc:docMk/>
            <pc:sldMk cId="783427502" sldId="262"/>
            <ac:spMk id="2" creationId="{0CBE9DDA-67A3-D640-B980-8DE33F743116}"/>
          </ac:spMkLst>
        </pc:spChg>
      </pc:sldChg>
      <pc:sldChg chg="modSp">
        <pc:chgData name="Hilmy S.B.M. it16005372" userId="S::it16005372@my.sliit.lk::d4191f95-7372-46ca-a5cf-30364b224b47" providerId="AD" clId="Web-{B6BDCD14-54ED-BF59-8989-F644085990E4}" dt="2019-03-15T03:40:43.674" v="487" actId="20577"/>
        <pc:sldMkLst>
          <pc:docMk/>
          <pc:sldMk cId="1986140720" sldId="263"/>
        </pc:sldMkLst>
        <pc:spChg chg="mod">
          <ac:chgData name="Hilmy S.B.M. it16005372" userId="S::it16005372@my.sliit.lk::d4191f95-7372-46ca-a5cf-30364b224b47" providerId="AD" clId="Web-{B6BDCD14-54ED-BF59-8989-F644085990E4}" dt="2019-03-15T03:40:43.674" v="487" actId="20577"/>
          <ac:spMkLst>
            <pc:docMk/>
            <pc:sldMk cId="1986140720" sldId="263"/>
            <ac:spMk id="2" creationId="{11057146-4655-9147-B508-E7F6110CEDF0}"/>
          </ac:spMkLst>
        </pc:spChg>
      </pc:sldChg>
      <pc:sldChg chg="addSp modSp">
        <pc:chgData name="Hilmy S.B.M. it16005372" userId="S::it16005372@my.sliit.lk::d4191f95-7372-46ca-a5cf-30364b224b47" providerId="AD" clId="Web-{B6BDCD14-54ED-BF59-8989-F644085990E4}" dt="2019-03-15T03:36:27.234" v="420" actId="1076"/>
        <pc:sldMkLst>
          <pc:docMk/>
          <pc:sldMk cId="4058350189" sldId="275"/>
        </pc:sldMkLst>
        <pc:spChg chg="mod">
          <ac:chgData name="Hilmy S.B.M. it16005372" userId="S::it16005372@my.sliit.lk::d4191f95-7372-46ca-a5cf-30364b224b47" providerId="AD" clId="Web-{B6BDCD14-54ED-BF59-8989-F644085990E4}" dt="2019-03-15T03:36:11.624" v="414" actId="20577"/>
          <ac:spMkLst>
            <pc:docMk/>
            <pc:sldMk cId="4058350189" sldId="275"/>
            <ac:spMk id="3" creationId="{363100CA-FF90-408E-9C6C-C1E1157842C3}"/>
          </ac:spMkLst>
        </pc:spChg>
        <pc:spChg chg="add mod">
          <ac:chgData name="Hilmy S.B.M. it16005372" userId="S::it16005372@my.sliit.lk::d4191f95-7372-46ca-a5cf-30364b224b47" providerId="AD" clId="Web-{B6BDCD14-54ED-BF59-8989-F644085990E4}" dt="2019-03-15T03:36:24.796" v="419" actId="1076"/>
          <ac:spMkLst>
            <pc:docMk/>
            <pc:sldMk cId="4058350189" sldId="275"/>
            <ac:spMk id="5" creationId="{E772932C-1AC4-4E5E-AEC1-1BD3C38A8297}"/>
          </ac:spMkLst>
        </pc:spChg>
        <pc:spChg chg="add mod">
          <ac:chgData name="Hilmy S.B.M. it16005372" userId="S::it16005372@my.sliit.lk::d4191f95-7372-46ca-a5cf-30364b224b47" providerId="AD" clId="Web-{B6BDCD14-54ED-BF59-8989-F644085990E4}" dt="2019-03-15T03:36:27.234" v="420" actId="1076"/>
          <ac:spMkLst>
            <pc:docMk/>
            <pc:sldMk cId="4058350189" sldId="275"/>
            <ac:spMk id="6" creationId="{3F8D30FE-A3E3-488D-B82F-90F816602EDE}"/>
          </ac:spMkLst>
        </pc:spChg>
      </pc:sldChg>
      <pc:sldChg chg="del">
        <pc:chgData name="Hilmy S.B.M. it16005372" userId="S::it16005372@my.sliit.lk::d4191f95-7372-46ca-a5cf-30364b224b47" providerId="AD" clId="Web-{B6BDCD14-54ED-BF59-8989-F644085990E4}" dt="2019-03-15T03:27:08.812" v="127"/>
        <pc:sldMkLst>
          <pc:docMk/>
          <pc:sldMk cId="3337998959" sldId="276"/>
        </pc:sldMkLst>
      </pc:sldChg>
      <pc:sldChg chg="modSp del">
        <pc:chgData name="Hilmy S.B.M. it16005372" userId="S::it16005372@my.sliit.lk::d4191f95-7372-46ca-a5cf-30364b224b47" providerId="AD" clId="Web-{B6BDCD14-54ED-BF59-8989-F644085990E4}" dt="2019-03-15T03:41:01.814" v="490"/>
        <pc:sldMkLst>
          <pc:docMk/>
          <pc:sldMk cId="2837942107" sldId="277"/>
        </pc:sldMkLst>
        <pc:spChg chg="mod">
          <ac:chgData name="Hilmy S.B.M. it16005372" userId="S::it16005372@my.sliit.lk::d4191f95-7372-46ca-a5cf-30364b224b47" providerId="AD" clId="Web-{B6BDCD14-54ED-BF59-8989-F644085990E4}" dt="2019-03-15T03:13:11.151" v="7" actId="14100"/>
          <ac:spMkLst>
            <pc:docMk/>
            <pc:sldMk cId="2837942107" sldId="277"/>
            <ac:spMk id="13" creationId="{9AC76D76-6DBA-44F6-BAF6-3E501176D9DE}"/>
          </ac:spMkLst>
        </pc:spChg>
        <pc:spChg chg="mod">
          <ac:chgData name="Hilmy S.B.M. it16005372" userId="S::it16005372@my.sliit.lk::d4191f95-7372-46ca-a5cf-30364b224b47" providerId="AD" clId="Web-{B6BDCD14-54ED-BF59-8989-F644085990E4}" dt="2019-03-15T03:12:47.510" v="0" actId="14100"/>
          <ac:spMkLst>
            <pc:docMk/>
            <pc:sldMk cId="2837942107" sldId="277"/>
            <ac:spMk id="15" creationId="{C0C1061F-5889-4068-B16E-3F4230E33D70}"/>
          </ac:spMkLst>
        </pc:spChg>
        <pc:spChg chg="mod">
          <ac:chgData name="Hilmy S.B.M. it16005372" userId="S::it16005372@my.sliit.lk::d4191f95-7372-46ca-a5cf-30364b224b47" providerId="AD" clId="Web-{B6BDCD14-54ED-BF59-8989-F644085990E4}" dt="2019-03-15T03:12:51.651" v="1" actId="14100"/>
          <ac:spMkLst>
            <pc:docMk/>
            <pc:sldMk cId="2837942107" sldId="277"/>
            <ac:spMk id="17" creationId="{FB06CDED-0BC9-4213-9F62-2925CD9524D6}"/>
          </ac:spMkLst>
        </pc:spChg>
        <pc:spChg chg="mod">
          <ac:chgData name="Hilmy S.B.M. it16005372" userId="S::it16005372@my.sliit.lk::d4191f95-7372-46ca-a5cf-30364b224b47" providerId="AD" clId="Web-{B6BDCD14-54ED-BF59-8989-F644085990E4}" dt="2019-03-15T03:12:55.135" v="2" actId="14100"/>
          <ac:spMkLst>
            <pc:docMk/>
            <pc:sldMk cId="2837942107" sldId="277"/>
            <ac:spMk id="18" creationId="{C783EEA1-2B73-4A82-9C99-32282EEEA0EA}"/>
          </ac:spMkLst>
        </pc:spChg>
      </pc:sldChg>
      <pc:sldChg chg="addSp modSp">
        <pc:chgData name="Hilmy S.B.M. it16005372" userId="S::it16005372@my.sliit.lk::d4191f95-7372-46ca-a5cf-30364b224b47" providerId="AD" clId="Web-{B6BDCD14-54ED-BF59-8989-F644085990E4}" dt="2019-03-15T04:03:21.017" v="1000" actId="20577"/>
        <pc:sldMkLst>
          <pc:docMk/>
          <pc:sldMk cId="2247879883" sldId="278"/>
        </pc:sldMkLst>
        <pc:spChg chg="mod">
          <ac:chgData name="Hilmy S.B.M. it16005372" userId="S::it16005372@my.sliit.lk::d4191f95-7372-46ca-a5cf-30364b224b47" providerId="AD" clId="Web-{B6BDCD14-54ED-BF59-8989-F644085990E4}" dt="2019-03-15T04:03:21.017" v="1000" actId="20577"/>
          <ac:spMkLst>
            <pc:docMk/>
            <pc:sldMk cId="2247879883" sldId="278"/>
            <ac:spMk id="3" creationId="{446725B8-28C8-4A48-AD6D-78227818AB09}"/>
          </ac:spMkLst>
        </pc:spChg>
        <pc:spChg chg="add mod">
          <ac:chgData name="Hilmy S.B.M. it16005372" userId="S::it16005372@my.sliit.lk::d4191f95-7372-46ca-a5cf-30364b224b47" providerId="AD" clId="Web-{B6BDCD14-54ED-BF59-8989-F644085990E4}" dt="2019-03-15T03:15:31.026" v="76" actId="1076"/>
          <ac:spMkLst>
            <pc:docMk/>
            <pc:sldMk cId="2247879883" sldId="278"/>
            <ac:spMk id="5" creationId="{0A0ED9B1-7A46-4A7B-A77D-BAEFAACA327C}"/>
          </ac:spMkLst>
        </pc:spChg>
        <pc:spChg chg="add mod">
          <ac:chgData name="Hilmy S.B.M. it16005372" userId="S::it16005372@my.sliit.lk::d4191f95-7372-46ca-a5cf-30364b224b47" providerId="AD" clId="Web-{B6BDCD14-54ED-BF59-8989-F644085990E4}" dt="2019-03-15T03:15:31.042" v="77" actId="1076"/>
          <ac:spMkLst>
            <pc:docMk/>
            <pc:sldMk cId="2247879883" sldId="278"/>
            <ac:spMk id="7" creationId="{D320C3FA-72E1-44D6-8A24-514FB583C383}"/>
          </ac:spMkLst>
        </pc:spChg>
        <pc:spChg chg="add mod">
          <ac:chgData name="Hilmy S.B.M. it16005372" userId="S::it16005372@my.sliit.lk::d4191f95-7372-46ca-a5cf-30364b224b47" providerId="AD" clId="Web-{B6BDCD14-54ED-BF59-8989-F644085990E4}" dt="2019-03-15T03:15:31.057" v="78" actId="1076"/>
          <ac:spMkLst>
            <pc:docMk/>
            <pc:sldMk cId="2247879883" sldId="278"/>
            <ac:spMk id="14" creationId="{2501AB6C-F37E-4962-A2A1-DEC7F3E00139}"/>
          </ac:spMkLst>
        </pc:spChg>
        <pc:spChg chg="add mod">
          <ac:chgData name="Hilmy S.B.M. it16005372" userId="S::it16005372@my.sliit.lk::d4191f95-7372-46ca-a5cf-30364b224b47" providerId="AD" clId="Web-{B6BDCD14-54ED-BF59-8989-F644085990E4}" dt="2019-03-15T03:15:31.073" v="79" actId="1076"/>
          <ac:spMkLst>
            <pc:docMk/>
            <pc:sldMk cId="2247879883" sldId="278"/>
            <ac:spMk id="16" creationId="{C23CD1F4-3B26-4E65-A840-D44428B1637E}"/>
          </ac:spMkLst>
        </pc:spChg>
      </pc:sldChg>
      <pc:sldChg chg="addSp modSp new">
        <pc:chgData name="Hilmy S.B.M. it16005372" userId="S::it16005372@my.sliit.lk::d4191f95-7372-46ca-a5cf-30364b224b47" providerId="AD" clId="Web-{B6BDCD14-54ED-BF59-8989-F644085990E4}" dt="2019-03-15T03:41:18.174" v="491" actId="688"/>
        <pc:sldMkLst>
          <pc:docMk/>
          <pc:sldMk cId="284756744" sldId="281"/>
        </pc:sldMkLst>
        <pc:spChg chg="mod">
          <ac:chgData name="Hilmy S.B.M. it16005372" userId="S::it16005372@my.sliit.lk::d4191f95-7372-46ca-a5cf-30364b224b47" providerId="AD" clId="Web-{B6BDCD14-54ED-BF59-8989-F644085990E4}" dt="2019-03-15T03:29:46.375" v="191" actId="20577"/>
          <ac:spMkLst>
            <pc:docMk/>
            <pc:sldMk cId="284756744" sldId="281"/>
            <ac:spMk id="2" creationId="{26AA63DD-F270-4611-9082-F9BB0EA353D9}"/>
          </ac:spMkLst>
        </pc:spChg>
        <pc:spChg chg="mod">
          <ac:chgData name="Hilmy S.B.M. it16005372" userId="S::it16005372@my.sliit.lk::d4191f95-7372-46ca-a5cf-30364b224b47" providerId="AD" clId="Web-{B6BDCD14-54ED-BF59-8989-F644085990E4}" dt="2019-03-15T03:38:59.313" v="473" actId="20577"/>
          <ac:spMkLst>
            <pc:docMk/>
            <pc:sldMk cId="284756744" sldId="281"/>
            <ac:spMk id="3" creationId="{3D5FFE3D-FE27-454E-A441-97E5BC94639F}"/>
          </ac:spMkLst>
        </pc:spChg>
        <pc:spChg chg="add mod">
          <ac:chgData name="Hilmy S.B.M. it16005372" userId="S::it16005372@my.sliit.lk::d4191f95-7372-46ca-a5cf-30364b224b47" providerId="AD" clId="Web-{B6BDCD14-54ED-BF59-8989-F644085990E4}" dt="2019-03-15T03:38:48.488" v="457" actId="1076"/>
          <ac:spMkLst>
            <pc:docMk/>
            <pc:sldMk cId="284756744" sldId="281"/>
            <ac:spMk id="6" creationId="{7D03F8B1-38EF-41ED-BED4-87C0B5A28788}"/>
          </ac:spMkLst>
        </pc:spChg>
        <pc:spChg chg="add mod">
          <ac:chgData name="Hilmy S.B.M. it16005372" userId="S::it16005372@my.sliit.lk::d4191f95-7372-46ca-a5cf-30364b224b47" providerId="AD" clId="Web-{B6BDCD14-54ED-BF59-8989-F644085990E4}" dt="2019-03-15T03:38:48.470" v="456" actId="1076"/>
          <ac:spMkLst>
            <pc:docMk/>
            <pc:sldMk cId="284756744" sldId="281"/>
            <ac:spMk id="8" creationId="{7030C8A9-F473-4EC9-B69F-DD3CA26DD0C2}"/>
          </ac:spMkLst>
        </pc:spChg>
        <pc:spChg chg="add mod">
          <ac:chgData name="Hilmy S.B.M. it16005372" userId="S::it16005372@my.sliit.lk::d4191f95-7372-46ca-a5cf-30364b224b47" providerId="AD" clId="Web-{B6BDCD14-54ED-BF59-8989-F644085990E4}" dt="2019-03-15T03:38:48.470" v="455" actId="1076"/>
          <ac:spMkLst>
            <pc:docMk/>
            <pc:sldMk cId="284756744" sldId="281"/>
            <ac:spMk id="9" creationId="{806BC35F-0514-4F81-BEBB-5898A2A31AF4}"/>
          </ac:spMkLst>
        </pc:spChg>
        <pc:spChg chg="add mod">
          <ac:chgData name="Hilmy S.B.M. it16005372" userId="S::it16005372@my.sliit.lk::d4191f95-7372-46ca-a5cf-30364b224b47" providerId="AD" clId="Web-{B6BDCD14-54ED-BF59-8989-F644085990E4}" dt="2019-03-15T03:38:48.470" v="454" actId="1076"/>
          <ac:spMkLst>
            <pc:docMk/>
            <pc:sldMk cId="284756744" sldId="281"/>
            <ac:spMk id="10" creationId="{F6E8F957-1E6F-48C4-8F3E-721C234DB084}"/>
          </ac:spMkLst>
        </pc:spChg>
        <pc:spChg chg="add mod">
          <ac:chgData name="Hilmy S.B.M. it16005372" userId="S::it16005372@my.sliit.lk::d4191f95-7372-46ca-a5cf-30364b224b47" providerId="AD" clId="Web-{B6BDCD14-54ED-BF59-8989-F644085990E4}" dt="2019-03-15T03:41:18.174" v="491" actId="688"/>
          <ac:spMkLst>
            <pc:docMk/>
            <pc:sldMk cId="284756744" sldId="281"/>
            <ac:spMk id="11" creationId="{D4A50107-D098-4D03-8129-E20F99CE0449}"/>
          </ac:spMkLst>
        </pc:spChg>
      </pc:sldChg>
      <pc:sldChg chg="addSp delSp modSp new">
        <pc:chgData name="Hilmy S.B.M. it16005372" userId="S::it16005372@my.sliit.lk::d4191f95-7372-46ca-a5cf-30364b224b47" providerId="AD" clId="Web-{B6BDCD14-54ED-BF59-8989-F644085990E4}" dt="2019-03-15T04:00:28.907" v="941" actId="20577"/>
        <pc:sldMkLst>
          <pc:docMk/>
          <pc:sldMk cId="1073897027" sldId="283"/>
        </pc:sldMkLst>
        <pc:spChg chg="mod">
          <ac:chgData name="Hilmy S.B.M. it16005372" userId="S::it16005372@my.sliit.lk::d4191f95-7372-46ca-a5cf-30364b224b47" providerId="AD" clId="Web-{B6BDCD14-54ED-BF59-8989-F644085990E4}" dt="2019-03-15T03:53:45.184" v="720" actId="20577"/>
          <ac:spMkLst>
            <pc:docMk/>
            <pc:sldMk cId="1073897027" sldId="283"/>
            <ac:spMk id="2" creationId="{902E9F49-EAAA-4580-B99F-77FB193BBD85}"/>
          </ac:spMkLst>
        </pc:spChg>
        <pc:spChg chg="del">
          <ac:chgData name="Hilmy S.B.M. it16005372" userId="S::it16005372@my.sliit.lk::d4191f95-7372-46ca-a5cf-30364b224b47" providerId="AD" clId="Web-{B6BDCD14-54ED-BF59-8989-F644085990E4}" dt="2019-03-15T03:51:16.058" v="537"/>
          <ac:spMkLst>
            <pc:docMk/>
            <pc:sldMk cId="1073897027" sldId="283"/>
            <ac:spMk id="3" creationId="{827E4B06-94C5-4030-A232-F9AC2B471407}"/>
          </ac:spMkLst>
        </pc:spChg>
        <pc:spChg chg="add mod">
          <ac:chgData name="Hilmy S.B.M. it16005372" userId="S::it16005372@my.sliit.lk::d4191f95-7372-46ca-a5cf-30364b224b47" providerId="AD" clId="Web-{B6BDCD14-54ED-BF59-8989-F644085990E4}" dt="2019-03-15T03:53:11.137" v="701" actId="1076"/>
          <ac:spMkLst>
            <pc:docMk/>
            <pc:sldMk cId="1073897027" sldId="283"/>
            <ac:spMk id="5" creationId="{758B08AA-D06E-47F1-870D-241F458BF4F8}"/>
          </ac:spMkLst>
        </pc:spChg>
        <pc:spChg chg="add mod">
          <ac:chgData name="Hilmy S.B.M. it16005372" userId="S::it16005372@my.sliit.lk::d4191f95-7372-46ca-a5cf-30364b224b47" providerId="AD" clId="Web-{B6BDCD14-54ED-BF59-8989-F644085990E4}" dt="2019-03-15T03:53:17.918" v="704" actId="1076"/>
          <ac:spMkLst>
            <pc:docMk/>
            <pc:sldMk cId="1073897027" sldId="283"/>
            <ac:spMk id="6" creationId="{5F604A9C-A43A-4E4B-ADCD-C0340A806C87}"/>
          </ac:spMkLst>
        </pc:spChg>
        <pc:spChg chg="add mod">
          <ac:chgData name="Hilmy S.B.M. it16005372" userId="S::it16005372@my.sliit.lk::d4191f95-7372-46ca-a5cf-30364b224b47" providerId="AD" clId="Web-{B6BDCD14-54ED-BF59-8989-F644085990E4}" dt="2019-03-15T03:53:15.200" v="703" actId="1076"/>
          <ac:spMkLst>
            <pc:docMk/>
            <pc:sldMk cId="1073897027" sldId="283"/>
            <ac:spMk id="7" creationId="{3DF7FF3F-6B65-4BDC-9FE1-86161510E4DF}"/>
          </ac:spMkLst>
        </pc:spChg>
        <pc:spChg chg="add del mod">
          <ac:chgData name="Hilmy S.B.M. it16005372" userId="S::it16005372@my.sliit.lk::d4191f95-7372-46ca-a5cf-30364b224b47" providerId="AD" clId="Web-{B6BDCD14-54ED-BF59-8989-F644085990E4}" dt="2019-03-15T03:53:06.418" v="700"/>
          <ac:spMkLst>
            <pc:docMk/>
            <pc:sldMk cId="1073897027" sldId="283"/>
            <ac:spMk id="8" creationId="{D2D8548D-8D1C-402C-8E32-D57AEEB97364}"/>
          </ac:spMkLst>
        </pc:spChg>
        <pc:spChg chg="add mod">
          <ac:chgData name="Hilmy S.B.M. it16005372" userId="S::it16005372@my.sliit.lk::d4191f95-7372-46ca-a5cf-30364b224b47" providerId="AD" clId="Web-{B6BDCD14-54ED-BF59-8989-F644085990E4}" dt="2019-03-15T03:53:26.418" v="707" actId="14100"/>
          <ac:spMkLst>
            <pc:docMk/>
            <pc:sldMk cId="1073897027" sldId="283"/>
            <ac:spMk id="9" creationId="{6F707293-005E-4751-85EB-C293238ED5B8}"/>
          </ac:spMkLst>
        </pc:spChg>
        <pc:spChg chg="add mod">
          <ac:chgData name="Hilmy S.B.M. it16005372" userId="S::it16005372@my.sliit.lk::d4191f95-7372-46ca-a5cf-30364b224b47" providerId="AD" clId="Web-{B6BDCD14-54ED-BF59-8989-F644085990E4}" dt="2019-03-15T03:53:30.215" v="709" actId="1076"/>
          <ac:spMkLst>
            <pc:docMk/>
            <pc:sldMk cId="1073897027" sldId="283"/>
            <ac:spMk id="10" creationId="{276F46F4-7CAD-43C9-943B-38653E1F99C7}"/>
          </ac:spMkLst>
        </pc:spChg>
        <pc:spChg chg="add mod">
          <ac:chgData name="Hilmy S.B.M. it16005372" userId="S::it16005372@my.sliit.lk::d4191f95-7372-46ca-a5cf-30364b224b47" providerId="AD" clId="Web-{B6BDCD14-54ED-BF59-8989-F644085990E4}" dt="2019-03-15T03:54:40.591" v="766" actId="14100"/>
          <ac:spMkLst>
            <pc:docMk/>
            <pc:sldMk cId="1073897027" sldId="283"/>
            <ac:spMk id="11" creationId="{C177A9C6-654A-4D47-B0C7-35DC3381FE8E}"/>
          </ac:spMkLst>
        </pc:spChg>
        <pc:spChg chg="add mod">
          <ac:chgData name="Hilmy S.B.M. it16005372" userId="S::it16005372@my.sliit.lk::d4191f95-7372-46ca-a5cf-30364b224b47" providerId="AD" clId="Web-{B6BDCD14-54ED-BF59-8989-F644085990E4}" dt="2019-03-15T04:00:28.907" v="941" actId="20577"/>
          <ac:spMkLst>
            <pc:docMk/>
            <pc:sldMk cId="1073897027" sldId="283"/>
            <ac:spMk id="12" creationId="{7EE753A0-197F-4EF1-87D1-EA793E6C224F}"/>
          </ac:spMkLst>
        </pc:spChg>
        <pc:spChg chg="add mod">
          <ac:chgData name="Hilmy S.B.M. it16005372" userId="S::it16005372@my.sliit.lk::d4191f95-7372-46ca-a5cf-30364b224b47" providerId="AD" clId="Web-{B6BDCD14-54ED-BF59-8989-F644085990E4}" dt="2019-03-15T03:55:55.467" v="807" actId="20577"/>
          <ac:spMkLst>
            <pc:docMk/>
            <pc:sldMk cId="1073897027" sldId="283"/>
            <ac:spMk id="13" creationId="{53572E93-4070-48CE-A65F-B3B5FEAA9D8E}"/>
          </ac:spMkLst>
        </pc:spChg>
      </pc:sldChg>
    </pc:docChg>
  </pc:docChgLst>
  <pc:docChgLst>
    <pc:chgData name="Hilmy S.B.M. it16005372" userId="S::it16005372@my.sliit.lk::d4191f95-7372-46ca-a5cf-30364b224b47" providerId="AD" clId="Web-{E59B9914-1407-08FA-A471-9E16C781BB43}"/>
    <pc:docChg chg="addSld modSld">
      <pc:chgData name="Hilmy S.B.M. it16005372" userId="S::it16005372@my.sliit.lk::d4191f95-7372-46ca-a5cf-30364b224b47" providerId="AD" clId="Web-{E59B9914-1407-08FA-A471-9E16C781BB43}" dt="2019-03-14T18:31:59.893" v="2441" actId="20577"/>
      <pc:docMkLst>
        <pc:docMk/>
      </pc:docMkLst>
      <pc:sldChg chg="addSp delSp modSp modNotes">
        <pc:chgData name="Hilmy S.B.M. it16005372" userId="S::it16005372@my.sliit.lk::d4191f95-7372-46ca-a5cf-30364b224b47" providerId="AD" clId="Web-{E59B9914-1407-08FA-A471-9E16C781BB43}" dt="2019-03-14T17:06:16.837" v="614"/>
        <pc:sldMkLst>
          <pc:docMk/>
          <pc:sldMk cId="1986140720" sldId="263"/>
        </pc:sldMkLst>
        <pc:spChg chg="mod">
          <ac:chgData name="Hilmy S.B.M. it16005372" userId="S::it16005372@my.sliit.lk::d4191f95-7372-46ca-a5cf-30364b224b47" providerId="AD" clId="Web-{E59B9914-1407-08FA-A471-9E16C781BB43}" dt="2019-03-14T17:05:08.617" v="603" actId="20577"/>
          <ac:spMkLst>
            <pc:docMk/>
            <pc:sldMk cId="1986140720" sldId="263"/>
            <ac:spMk id="2" creationId="{11057146-4655-9147-B508-E7F6110CEDF0}"/>
          </ac:spMkLst>
        </pc:spChg>
        <pc:spChg chg="mod">
          <ac:chgData name="Hilmy S.B.M. it16005372" userId="S::it16005372@my.sliit.lk::d4191f95-7372-46ca-a5cf-30364b224b47" providerId="AD" clId="Web-{E59B9914-1407-08FA-A471-9E16C781BB43}" dt="2019-03-14T16:35:32.728" v="402" actId="1076"/>
          <ac:spMkLst>
            <pc:docMk/>
            <pc:sldMk cId="1986140720" sldId="263"/>
            <ac:spMk id="3" creationId="{63160625-75B1-4044-B49A-53E23D2DBA26}"/>
          </ac:spMkLst>
        </pc:spChg>
        <pc:spChg chg="add mod">
          <ac:chgData name="Hilmy S.B.M. it16005372" userId="S::it16005372@my.sliit.lk::d4191f95-7372-46ca-a5cf-30364b224b47" providerId="AD" clId="Web-{E59B9914-1407-08FA-A471-9E16C781BB43}" dt="2019-03-14T16:34:58.134" v="395" actId="1076"/>
          <ac:spMkLst>
            <pc:docMk/>
            <pc:sldMk cId="1986140720" sldId="263"/>
            <ac:spMk id="7" creationId="{5EE4E676-7DD6-4A71-BCA8-C9FD0D89582F}"/>
          </ac:spMkLst>
        </pc:spChg>
        <pc:spChg chg="add mod">
          <ac:chgData name="Hilmy S.B.M. it16005372" userId="S::it16005372@my.sliit.lk::d4191f95-7372-46ca-a5cf-30364b224b47" providerId="AD" clId="Web-{E59B9914-1407-08FA-A471-9E16C781BB43}" dt="2019-03-14T16:19:26.611" v="162" actId="1076"/>
          <ac:spMkLst>
            <pc:docMk/>
            <pc:sldMk cId="1986140720" sldId="263"/>
            <ac:spMk id="12" creationId="{78EE5CC6-0B7C-4EBC-8622-F8673D27B92C}"/>
          </ac:spMkLst>
        </pc:spChg>
        <pc:spChg chg="add mod">
          <ac:chgData name="Hilmy S.B.M. it16005372" userId="S::it16005372@my.sliit.lk::d4191f95-7372-46ca-a5cf-30364b224b47" providerId="AD" clId="Web-{E59B9914-1407-08FA-A471-9E16C781BB43}" dt="2019-03-14T16:44:26.639" v="410" actId="20577"/>
          <ac:spMkLst>
            <pc:docMk/>
            <pc:sldMk cId="1986140720" sldId="263"/>
            <ac:spMk id="13" creationId="{BC2EC613-2D23-42FC-95FA-100E8E92330F}"/>
          </ac:spMkLst>
        </pc:spChg>
        <pc:spChg chg="add mod">
          <ac:chgData name="Hilmy S.B.M. it16005372" userId="S::it16005372@my.sliit.lk::d4191f95-7372-46ca-a5cf-30364b224b47" providerId="AD" clId="Web-{E59B9914-1407-08FA-A471-9E16C781BB43}" dt="2019-03-14T16:28:02.084" v="314" actId="20577"/>
          <ac:spMkLst>
            <pc:docMk/>
            <pc:sldMk cId="1986140720" sldId="263"/>
            <ac:spMk id="14" creationId="{BE08C1B7-858F-4B48-8D84-554FB212C772}"/>
          </ac:spMkLst>
        </pc:spChg>
        <pc:spChg chg="add mod">
          <ac:chgData name="Hilmy S.B.M. it16005372" userId="S::it16005372@my.sliit.lk::d4191f95-7372-46ca-a5cf-30364b224b47" providerId="AD" clId="Web-{E59B9914-1407-08FA-A471-9E16C781BB43}" dt="2019-03-14T16:27:59.037" v="313" actId="20577"/>
          <ac:spMkLst>
            <pc:docMk/>
            <pc:sldMk cId="1986140720" sldId="263"/>
            <ac:spMk id="15" creationId="{B6B7B284-F2A5-4CB9-BFE2-F0950E86B0B4}"/>
          </ac:spMkLst>
        </pc:spChg>
        <pc:spChg chg="add mod">
          <ac:chgData name="Hilmy S.B.M. it16005372" userId="S::it16005372@my.sliit.lk::d4191f95-7372-46ca-a5cf-30364b224b47" providerId="AD" clId="Web-{E59B9914-1407-08FA-A471-9E16C781BB43}" dt="2019-03-14T16:28:28.787" v="319"/>
          <ac:spMkLst>
            <pc:docMk/>
            <pc:sldMk cId="1986140720" sldId="263"/>
            <ac:spMk id="16" creationId="{8E830BB7-1C9C-4A43-988D-877AFBE48802}"/>
          </ac:spMkLst>
        </pc:spChg>
        <pc:spChg chg="add mod">
          <ac:chgData name="Hilmy S.B.M. it16005372" userId="S::it16005372@my.sliit.lk::d4191f95-7372-46ca-a5cf-30364b224b47" providerId="AD" clId="Web-{E59B9914-1407-08FA-A471-9E16C781BB43}" dt="2019-03-14T16:28:36.725" v="322" actId="1076"/>
          <ac:spMkLst>
            <pc:docMk/>
            <pc:sldMk cId="1986140720" sldId="263"/>
            <ac:spMk id="17" creationId="{92635D01-4897-4E1F-B4E6-B372BD273915}"/>
          </ac:spMkLst>
        </pc:spChg>
        <pc:spChg chg="add del mod">
          <ac:chgData name="Hilmy S.B.M. it16005372" userId="S::it16005372@my.sliit.lk::d4191f95-7372-46ca-a5cf-30364b224b47" providerId="AD" clId="Web-{E59B9914-1407-08FA-A471-9E16C781BB43}" dt="2019-03-14T16:32:41.945" v="362"/>
          <ac:spMkLst>
            <pc:docMk/>
            <pc:sldMk cId="1986140720" sldId="263"/>
            <ac:spMk id="20" creationId="{32AF0000-2F28-4AAC-B308-3C7088E3B917}"/>
          </ac:spMkLst>
        </pc:spChg>
        <pc:spChg chg="add del mod">
          <ac:chgData name="Hilmy S.B.M. it16005372" userId="S::it16005372@my.sliit.lk::d4191f95-7372-46ca-a5cf-30364b224b47" providerId="AD" clId="Web-{E59B9914-1407-08FA-A471-9E16C781BB43}" dt="2019-03-14T16:32:20.336" v="358"/>
          <ac:spMkLst>
            <pc:docMk/>
            <pc:sldMk cId="1986140720" sldId="263"/>
            <ac:spMk id="21" creationId="{A800BF98-E7AA-4737-8CE6-BE554C3ED149}"/>
          </ac:spMkLst>
        </pc:spChg>
        <pc:spChg chg="add del mod">
          <ac:chgData name="Hilmy S.B.M. it16005372" userId="S::it16005372@my.sliit.lk::d4191f95-7372-46ca-a5cf-30364b224b47" providerId="AD" clId="Web-{E59B9914-1407-08FA-A471-9E16C781BB43}" dt="2019-03-14T16:32:42.664" v="363"/>
          <ac:spMkLst>
            <pc:docMk/>
            <pc:sldMk cId="1986140720" sldId="263"/>
            <ac:spMk id="22" creationId="{4E062A50-7372-4C4F-91F7-FB94735989A5}"/>
          </ac:spMkLst>
        </pc:spChg>
        <pc:spChg chg="add mod">
          <ac:chgData name="Hilmy S.B.M. it16005372" userId="S::it16005372@my.sliit.lk::d4191f95-7372-46ca-a5cf-30364b224b47" providerId="AD" clId="Web-{E59B9914-1407-08FA-A471-9E16C781BB43}" dt="2019-03-14T16:32:48.430" v="366"/>
          <ac:spMkLst>
            <pc:docMk/>
            <pc:sldMk cId="1986140720" sldId="263"/>
            <ac:spMk id="23" creationId="{0020B3B7-FCE6-4995-A29E-1CF6C7E8A8EC}"/>
          </ac:spMkLst>
        </pc:spChg>
        <pc:spChg chg="add mod">
          <ac:chgData name="Hilmy S.B.M. it16005372" userId="S::it16005372@my.sliit.lk::d4191f95-7372-46ca-a5cf-30364b224b47" providerId="AD" clId="Web-{E59B9914-1407-08FA-A471-9E16C781BB43}" dt="2019-03-14T16:34:58.134" v="396" actId="1076"/>
          <ac:spMkLst>
            <pc:docMk/>
            <pc:sldMk cId="1986140720" sldId="263"/>
            <ac:spMk id="24" creationId="{DA47ADB9-5259-4344-954B-5E975250DB6B}"/>
          </ac:spMkLst>
        </pc:spChg>
        <pc:spChg chg="add del mod">
          <ac:chgData name="Hilmy S.B.M. it16005372" userId="S::it16005372@my.sliit.lk::d4191f95-7372-46ca-a5cf-30364b224b47" providerId="AD" clId="Web-{E59B9914-1407-08FA-A471-9E16C781BB43}" dt="2019-03-14T16:44:17.951" v="403"/>
          <ac:spMkLst>
            <pc:docMk/>
            <pc:sldMk cId="1986140720" sldId="263"/>
            <ac:spMk id="25" creationId="{B079E5D9-9F22-4507-B935-027C3D2E2188}"/>
          </ac:spMkLst>
        </pc:spChg>
        <pc:spChg chg="add del mod">
          <ac:chgData name="Hilmy S.B.M. it16005372" userId="S::it16005372@my.sliit.lk::d4191f95-7372-46ca-a5cf-30364b224b47" providerId="AD" clId="Web-{E59B9914-1407-08FA-A471-9E16C781BB43}" dt="2019-03-14T16:44:18.357" v="404"/>
          <ac:spMkLst>
            <pc:docMk/>
            <pc:sldMk cId="1986140720" sldId="263"/>
            <ac:spMk id="26" creationId="{76B0FDC9-6A3A-43E9-8452-B46AC3DB2E14}"/>
          </ac:spMkLst>
        </pc:spChg>
        <pc:spChg chg="add del mod">
          <ac:chgData name="Hilmy S.B.M. it16005372" userId="S::it16005372@my.sliit.lk::d4191f95-7372-46ca-a5cf-30364b224b47" providerId="AD" clId="Web-{E59B9914-1407-08FA-A471-9E16C781BB43}" dt="2019-03-14T16:44:18.388" v="405"/>
          <ac:spMkLst>
            <pc:docMk/>
            <pc:sldMk cId="1986140720" sldId="263"/>
            <ac:spMk id="27" creationId="{F4B4B252-CD4B-40C4-87D9-77F07A37C43B}"/>
          </ac:spMkLst>
        </pc:spChg>
        <pc:picChg chg="add mod">
          <ac:chgData name="Hilmy S.B.M. it16005372" userId="S::it16005372@my.sliit.lk::d4191f95-7372-46ca-a5cf-30364b224b47" providerId="AD" clId="Web-{E59B9914-1407-08FA-A471-9E16C781BB43}" dt="2019-03-14T16:34:58.118" v="394" actId="1076"/>
          <ac:picMkLst>
            <pc:docMk/>
            <pc:sldMk cId="1986140720" sldId="263"/>
            <ac:picMk id="5" creationId="{CC7C1AB6-E17C-42E7-9E79-F8F00E217E01}"/>
          </ac:picMkLst>
        </pc:picChg>
        <pc:picChg chg="add del mod">
          <ac:chgData name="Hilmy S.B.M. it16005372" userId="S::it16005372@my.sliit.lk::d4191f95-7372-46ca-a5cf-30364b224b47" providerId="AD" clId="Web-{E59B9914-1407-08FA-A471-9E16C781BB43}" dt="2019-03-14T16:15:56.125" v="67"/>
          <ac:picMkLst>
            <pc:docMk/>
            <pc:sldMk cId="1986140720" sldId="263"/>
            <ac:picMk id="8" creationId="{DF070AA9-A269-4916-981D-D714B62A4A85}"/>
          </ac:picMkLst>
        </pc:picChg>
        <pc:picChg chg="add mod">
          <ac:chgData name="Hilmy S.B.M. it16005372" userId="S::it16005372@my.sliit.lk::d4191f95-7372-46ca-a5cf-30364b224b47" providerId="AD" clId="Web-{E59B9914-1407-08FA-A471-9E16C781BB43}" dt="2019-03-14T16:19:26.595" v="161" actId="1076"/>
          <ac:picMkLst>
            <pc:docMk/>
            <pc:sldMk cId="1986140720" sldId="263"/>
            <ac:picMk id="10" creationId="{F96E46E8-9F3F-4793-972C-97F1BEE44E08}"/>
          </ac:picMkLst>
        </pc:picChg>
        <pc:picChg chg="add del mod">
          <ac:chgData name="Hilmy S.B.M. it16005372" userId="S::it16005372@my.sliit.lk::d4191f95-7372-46ca-a5cf-30364b224b47" providerId="AD" clId="Web-{E59B9914-1407-08FA-A471-9E16C781BB43}" dt="2019-03-14T16:35:23.650" v="400"/>
          <ac:picMkLst>
            <pc:docMk/>
            <pc:sldMk cId="1986140720" sldId="263"/>
            <ac:picMk id="18" creationId="{C9383D64-55CF-4591-8678-5BCF81043C17}"/>
          </ac:picMkLst>
        </pc:picChg>
      </pc:sldChg>
      <pc:sldChg chg="modSp modNotes">
        <pc:chgData name="Hilmy S.B.M. it16005372" userId="S::it16005372@my.sliit.lk::d4191f95-7372-46ca-a5cf-30364b224b47" providerId="AD" clId="Web-{E59B9914-1407-08FA-A471-9E16C781BB43}" dt="2019-03-14T17:05:24.149" v="608" actId="20577"/>
        <pc:sldMkLst>
          <pc:docMk/>
          <pc:sldMk cId="4058350189" sldId="275"/>
        </pc:sldMkLst>
        <pc:spChg chg="mod">
          <ac:chgData name="Hilmy S.B.M. it16005372" userId="S::it16005372@my.sliit.lk::d4191f95-7372-46ca-a5cf-30364b224b47" providerId="AD" clId="Web-{E59B9914-1407-08FA-A471-9E16C781BB43}" dt="2019-03-14T17:05:24.149" v="608" actId="20577"/>
          <ac:spMkLst>
            <pc:docMk/>
            <pc:sldMk cId="4058350189" sldId="275"/>
            <ac:spMk id="2" creationId="{F5393EED-0F2B-4FB8-93F4-2C88AAA11204}"/>
          </ac:spMkLst>
        </pc:spChg>
      </pc:sldChg>
      <pc:sldChg chg="addSp new">
        <pc:chgData name="Hilmy S.B.M. it16005372" userId="S::it16005372@my.sliit.lk::d4191f95-7372-46ca-a5cf-30364b224b47" providerId="AD" clId="Web-{E59B9914-1407-08FA-A471-9E16C781BB43}" dt="2019-03-14T17:18:38.233" v="1525"/>
        <pc:sldMkLst>
          <pc:docMk/>
          <pc:sldMk cId="3337998959" sldId="276"/>
        </pc:sldMkLst>
        <pc:spChg chg="add">
          <ac:chgData name="Hilmy S.B.M. it16005372" userId="S::it16005372@my.sliit.lk::d4191f95-7372-46ca-a5cf-30364b224b47" providerId="AD" clId="Web-{E59B9914-1407-08FA-A471-9E16C781BB43}" dt="2019-03-14T17:07:03.899" v="617"/>
          <ac:spMkLst>
            <pc:docMk/>
            <pc:sldMk cId="3337998959" sldId="276"/>
            <ac:spMk id="8" creationId="{EB094DC8-5544-4B02-8B8C-81DA8AFC57EC}"/>
          </ac:spMkLst>
        </pc:spChg>
        <pc:spChg chg="add">
          <ac:chgData name="Hilmy S.B.M. it16005372" userId="S::it16005372@my.sliit.lk::d4191f95-7372-46ca-a5cf-30364b224b47" providerId="AD" clId="Web-{E59B9914-1407-08FA-A471-9E16C781BB43}" dt="2019-03-14T17:07:03.915" v="618"/>
          <ac:spMkLst>
            <pc:docMk/>
            <pc:sldMk cId="3337998959" sldId="276"/>
            <ac:spMk id="10" creationId="{F40CF084-D416-4E8C-9EA8-1A3E50804A19}"/>
          </ac:spMkLst>
        </pc:spChg>
        <pc:spChg chg="add">
          <ac:chgData name="Hilmy S.B.M. it16005372" userId="S::it16005372@my.sliit.lk::d4191f95-7372-46ca-a5cf-30364b224b47" providerId="AD" clId="Web-{E59B9914-1407-08FA-A471-9E16C781BB43}" dt="2019-03-14T17:07:03.931" v="619"/>
          <ac:spMkLst>
            <pc:docMk/>
            <pc:sldMk cId="3337998959" sldId="276"/>
            <ac:spMk id="12" creationId="{A0CEEDDC-CC61-44DC-B1EE-9FAF29068A96}"/>
          </ac:spMkLst>
        </pc:spChg>
        <pc:spChg chg="add">
          <ac:chgData name="Hilmy S.B.M. it16005372" userId="S::it16005372@my.sliit.lk::d4191f95-7372-46ca-a5cf-30364b224b47" providerId="AD" clId="Web-{E59B9914-1407-08FA-A471-9E16C781BB43}" dt="2019-03-14T17:07:03.931" v="620"/>
          <ac:spMkLst>
            <pc:docMk/>
            <pc:sldMk cId="3337998959" sldId="276"/>
            <ac:spMk id="14" creationId="{1F31EC77-E5BA-4494-90B4-8C56001EBC57}"/>
          </ac:spMkLst>
        </pc:spChg>
        <pc:spChg chg="add">
          <ac:chgData name="Hilmy S.B.M. it16005372" userId="S::it16005372@my.sliit.lk::d4191f95-7372-46ca-a5cf-30364b224b47" providerId="AD" clId="Web-{E59B9914-1407-08FA-A471-9E16C781BB43}" dt="2019-03-14T17:07:03.962" v="621"/>
          <ac:spMkLst>
            <pc:docMk/>
            <pc:sldMk cId="3337998959" sldId="276"/>
            <ac:spMk id="16" creationId="{8D0044A8-1714-466D-A66C-97C206942E03}"/>
          </ac:spMkLst>
        </pc:spChg>
        <pc:spChg chg="add">
          <ac:chgData name="Hilmy S.B.M. it16005372" userId="S::it16005372@my.sliit.lk::d4191f95-7372-46ca-a5cf-30364b224b47" providerId="AD" clId="Web-{E59B9914-1407-08FA-A471-9E16C781BB43}" dt="2019-03-14T17:07:03.962" v="622"/>
          <ac:spMkLst>
            <pc:docMk/>
            <pc:sldMk cId="3337998959" sldId="276"/>
            <ac:spMk id="18" creationId="{CA705067-14B7-4CDA-8440-BFFF24E0D2C2}"/>
          </ac:spMkLst>
        </pc:spChg>
        <pc:spChg chg="add">
          <ac:chgData name="Hilmy S.B.M. it16005372" userId="S::it16005372@my.sliit.lk::d4191f95-7372-46ca-a5cf-30364b224b47" providerId="AD" clId="Web-{E59B9914-1407-08FA-A471-9E16C781BB43}" dt="2019-03-14T17:07:03.978" v="623"/>
          <ac:spMkLst>
            <pc:docMk/>
            <pc:sldMk cId="3337998959" sldId="276"/>
            <ac:spMk id="20" creationId="{D0960BC1-64BF-4937-815C-0C03CAD2E507}"/>
          </ac:spMkLst>
        </pc:spChg>
        <pc:spChg chg="add">
          <ac:chgData name="Hilmy S.B.M. it16005372" userId="S::it16005372@my.sliit.lk::d4191f95-7372-46ca-a5cf-30364b224b47" providerId="AD" clId="Web-{E59B9914-1407-08FA-A471-9E16C781BB43}" dt="2019-03-14T17:07:03.993" v="624"/>
          <ac:spMkLst>
            <pc:docMk/>
            <pc:sldMk cId="3337998959" sldId="276"/>
            <ac:spMk id="22" creationId="{756E9560-3694-4985-BEE4-8A665D8CABC8}"/>
          </ac:spMkLst>
        </pc:spChg>
        <pc:spChg chg="add">
          <ac:chgData name="Hilmy S.B.M. it16005372" userId="S::it16005372@my.sliit.lk::d4191f95-7372-46ca-a5cf-30364b224b47" providerId="AD" clId="Web-{E59B9914-1407-08FA-A471-9E16C781BB43}" dt="2019-03-14T17:07:04.009" v="625"/>
          <ac:spMkLst>
            <pc:docMk/>
            <pc:sldMk cId="3337998959" sldId="276"/>
            <ac:spMk id="24" creationId="{9E20FE7D-B9BE-41D4-9D38-91AD160CDBF4}"/>
          </ac:spMkLst>
        </pc:spChg>
        <pc:picChg chg="add">
          <ac:chgData name="Hilmy S.B.M. it16005372" userId="S::it16005372@my.sliit.lk::d4191f95-7372-46ca-a5cf-30364b224b47" providerId="AD" clId="Web-{E59B9914-1407-08FA-A471-9E16C781BB43}" dt="2019-03-14T17:07:03.884" v="616"/>
          <ac:picMkLst>
            <pc:docMk/>
            <pc:sldMk cId="3337998959" sldId="276"/>
            <ac:picMk id="6" creationId="{AE007C1D-BAC7-4EC6-9772-0DA435F8ED4E}"/>
          </ac:picMkLst>
        </pc:picChg>
        <pc:picChg chg="add">
          <ac:chgData name="Hilmy S.B.M. it16005372" userId="S::it16005372@my.sliit.lk::d4191f95-7372-46ca-a5cf-30364b224b47" providerId="AD" clId="Web-{E59B9914-1407-08FA-A471-9E16C781BB43}" dt="2019-03-14T17:18:38.233" v="1525"/>
          <ac:picMkLst>
            <pc:docMk/>
            <pc:sldMk cId="3337998959" sldId="276"/>
            <ac:picMk id="26" creationId="{F76E10FE-3A14-456A-AD6E-8C980D25C612}"/>
          </ac:picMkLst>
        </pc:picChg>
      </pc:sldChg>
      <pc:sldChg chg="addSp delSp modSp new modNotes">
        <pc:chgData name="Hilmy S.B.M. it16005372" userId="S::it16005372@my.sliit.lk::d4191f95-7372-46ca-a5cf-30364b224b47" providerId="AD" clId="Web-{E59B9914-1407-08FA-A471-9E16C781BB43}" dt="2019-03-14T18:26:44.235" v="2037"/>
        <pc:sldMkLst>
          <pc:docMk/>
          <pc:sldMk cId="2837942107" sldId="277"/>
        </pc:sldMkLst>
        <pc:spChg chg="mod">
          <ac:chgData name="Hilmy S.B.M. it16005372" userId="S::it16005372@my.sliit.lk::d4191f95-7372-46ca-a5cf-30364b224b47" providerId="AD" clId="Web-{E59B9914-1407-08FA-A471-9E16C781BB43}" dt="2019-03-14T17:12:57.090" v="639" actId="20577"/>
          <ac:spMkLst>
            <pc:docMk/>
            <pc:sldMk cId="2837942107" sldId="277"/>
            <ac:spMk id="2" creationId="{ED42143A-5278-473E-BCE7-DDF45835F807}"/>
          </ac:spMkLst>
        </pc:spChg>
        <pc:spChg chg="mod">
          <ac:chgData name="Hilmy S.B.M. it16005372" userId="S::it16005372@my.sliit.lk::d4191f95-7372-46ca-a5cf-30364b224b47" providerId="AD" clId="Web-{E59B9914-1407-08FA-A471-9E16C781BB43}" dt="2019-03-14T17:29:48.973" v="1951" actId="20577"/>
          <ac:spMkLst>
            <pc:docMk/>
            <pc:sldMk cId="2837942107" sldId="277"/>
            <ac:spMk id="3" creationId="{45F61F83-BF26-4990-857A-E32D4E0DFB8E}"/>
          </ac:spMkLst>
        </pc:spChg>
        <pc:spChg chg="add mod">
          <ac:chgData name="Hilmy S.B.M. it16005372" userId="S::it16005372@my.sliit.lk::d4191f95-7372-46ca-a5cf-30364b224b47" providerId="AD" clId="Web-{E59B9914-1407-08FA-A471-9E16C781BB43}" dt="2019-03-14T17:29:43.035" v="1942" actId="1076"/>
          <ac:spMkLst>
            <pc:docMk/>
            <pc:sldMk cId="2837942107" sldId="277"/>
            <ac:spMk id="8" creationId="{7E9E8B50-1CA7-45AD-A8F6-A17D1FF8E17B}"/>
          </ac:spMkLst>
        </pc:spChg>
        <pc:spChg chg="add mod">
          <ac:chgData name="Hilmy S.B.M. it16005372" userId="S::it16005372@my.sliit.lk::d4191f95-7372-46ca-a5cf-30364b224b47" providerId="AD" clId="Web-{E59B9914-1407-08FA-A471-9E16C781BB43}" dt="2019-03-14T17:29:43.035" v="1943" actId="1076"/>
          <ac:spMkLst>
            <pc:docMk/>
            <pc:sldMk cId="2837942107" sldId="277"/>
            <ac:spMk id="10" creationId="{9EE52F7A-4341-4F29-B8EE-2CC38525DE53}"/>
          </ac:spMkLst>
        </pc:spChg>
        <pc:spChg chg="add mod">
          <ac:chgData name="Hilmy S.B.M. it16005372" userId="S::it16005372@my.sliit.lk::d4191f95-7372-46ca-a5cf-30364b224b47" providerId="AD" clId="Web-{E59B9914-1407-08FA-A471-9E16C781BB43}" dt="2019-03-14T17:29:43.051" v="1944" actId="1076"/>
          <ac:spMkLst>
            <pc:docMk/>
            <pc:sldMk cId="2837942107" sldId="277"/>
            <ac:spMk id="12" creationId="{672D1D44-B1B0-4EF7-BD34-AEEF0E05B899}"/>
          </ac:spMkLst>
        </pc:spChg>
        <pc:spChg chg="add mod">
          <ac:chgData name="Hilmy S.B.M. it16005372" userId="S::it16005372@my.sliit.lk::d4191f95-7372-46ca-a5cf-30364b224b47" providerId="AD" clId="Web-{E59B9914-1407-08FA-A471-9E16C781BB43}" dt="2019-03-14T17:29:07.973" v="1914" actId="20577"/>
          <ac:spMkLst>
            <pc:docMk/>
            <pc:sldMk cId="2837942107" sldId="277"/>
            <ac:spMk id="13" creationId="{9AC76D76-6DBA-44F6-BAF6-3E501176D9DE}"/>
          </ac:spMkLst>
        </pc:spChg>
        <pc:spChg chg="add del mod">
          <ac:chgData name="Hilmy S.B.M. it16005372" userId="S::it16005372@my.sliit.lk::d4191f95-7372-46ca-a5cf-30364b224b47" providerId="AD" clId="Web-{E59B9914-1407-08FA-A471-9E16C781BB43}" dt="2019-03-14T17:27:43.175" v="1842"/>
          <ac:spMkLst>
            <pc:docMk/>
            <pc:sldMk cId="2837942107" sldId="277"/>
            <ac:spMk id="14" creationId="{B2C68DEF-D89B-4529-9548-24AA859C1464}"/>
          </ac:spMkLst>
        </pc:spChg>
        <pc:spChg chg="add mod">
          <ac:chgData name="Hilmy S.B.M. it16005372" userId="S::it16005372@my.sliit.lk::d4191f95-7372-46ca-a5cf-30364b224b47" providerId="AD" clId="Web-{E59B9914-1407-08FA-A471-9E16C781BB43}" dt="2019-03-14T17:34:09.912" v="2024" actId="20577"/>
          <ac:spMkLst>
            <pc:docMk/>
            <pc:sldMk cId="2837942107" sldId="277"/>
            <ac:spMk id="15" creationId="{C0C1061F-5889-4068-B16E-3F4230E33D70}"/>
          </ac:spMkLst>
        </pc:spChg>
        <pc:spChg chg="add del mod">
          <ac:chgData name="Hilmy S.B.M. it16005372" userId="S::it16005372@my.sliit.lk::d4191f95-7372-46ca-a5cf-30364b224b47" providerId="AD" clId="Web-{E59B9914-1407-08FA-A471-9E16C781BB43}" dt="2019-03-14T17:31:21.724" v="1999"/>
          <ac:spMkLst>
            <pc:docMk/>
            <pc:sldMk cId="2837942107" sldId="277"/>
            <ac:spMk id="16" creationId="{A9E467F8-9748-42FF-8227-B1C4377E9615}"/>
          </ac:spMkLst>
        </pc:spChg>
        <pc:spChg chg="add mod">
          <ac:chgData name="Hilmy S.B.M. it16005372" userId="S::it16005372@my.sliit.lk::d4191f95-7372-46ca-a5cf-30364b224b47" providerId="AD" clId="Web-{E59B9914-1407-08FA-A471-9E16C781BB43}" dt="2019-03-14T17:34:19.397" v="2033" actId="20577"/>
          <ac:spMkLst>
            <pc:docMk/>
            <pc:sldMk cId="2837942107" sldId="277"/>
            <ac:spMk id="17" creationId="{FB06CDED-0BC9-4213-9F62-2925CD9524D6}"/>
          </ac:spMkLst>
        </pc:spChg>
        <pc:spChg chg="add mod">
          <ac:chgData name="Hilmy S.B.M. it16005372" userId="S::it16005372@my.sliit.lk::d4191f95-7372-46ca-a5cf-30364b224b47" providerId="AD" clId="Web-{E59B9914-1407-08FA-A471-9E16C781BB43}" dt="2019-03-14T17:34:28.210" v="2035" actId="1076"/>
          <ac:spMkLst>
            <pc:docMk/>
            <pc:sldMk cId="2837942107" sldId="277"/>
            <ac:spMk id="18" creationId="{C783EEA1-2B73-4A82-9C99-32282EEEA0EA}"/>
          </ac:spMkLst>
        </pc:spChg>
        <pc:picChg chg="add mod">
          <ac:chgData name="Hilmy S.B.M. it16005372" userId="S::it16005372@my.sliit.lk::d4191f95-7372-46ca-a5cf-30364b224b47" providerId="AD" clId="Web-{E59B9914-1407-08FA-A471-9E16C781BB43}" dt="2019-03-14T17:29:43.020" v="1941" actId="1076"/>
          <ac:picMkLst>
            <pc:docMk/>
            <pc:sldMk cId="2837942107" sldId="277"/>
            <ac:picMk id="6" creationId="{32BC2CCF-4EDC-43C8-BE08-CA679AE26A35}"/>
          </ac:picMkLst>
        </pc:picChg>
      </pc:sldChg>
      <pc:sldChg chg="modSp new">
        <pc:chgData name="Hilmy S.B.M. it16005372" userId="S::it16005372@my.sliit.lk::d4191f95-7372-46ca-a5cf-30364b224b47" providerId="AD" clId="Web-{E59B9914-1407-08FA-A471-9E16C781BB43}" dt="2019-03-14T18:30:35.877" v="2439" actId="20577"/>
        <pc:sldMkLst>
          <pc:docMk/>
          <pc:sldMk cId="2247879883" sldId="278"/>
        </pc:sldMkLst>
        <pc:spChg chg="mod">
          <ac:chgData name="Hilmy S.B.M. it16005372" userId="S::it16005372@my.sliit.lk::d4191f95-7372-46ca-a5cf-30364b224b47" providerId="AD" clId="Web-{E59B9914-1407-08FA-A471-9E16C781BB43}" dt="2019-03-14T18:28:39.454" v="2039" actId="20577"/>
          <ac:spMkLst>
            <pc:docMk/>
            <pc:sldMk cId="2247879883" sldId="278"/>
            <ac:spMk id="2" creationId="{859FDECD-9D5A-410A-B638-F21AAFDC5554}"/>
          </ac:spMkLst>
        </pc:spChg>
        <pc:spChg chg="mod">
          <ac:chgData name="Hilmy S.B.M. it16005372" userId="S::it16005372@my.sliit.lk::d4191f95-7372-46ca-a5cf-30364b224b47" providerId="AD" clId="Web-{E59B9914-1407-08FA-A471-9E16C781BB43}" dt="2019-03-14T18:30:35.877" v="2439" actId="20577"/>
          <ac:spMkLst>
            <pc:docMk/>
            <pc:sldMk cId="2247879883" sldId="278"/>
            <ac:spMk id="3" creationId="{446725B8-28C8-4A48-AD6D-78227818AB09}"/>
          </ac:spMkLst>
        </pc:spChg>
      </pc:sldChg>
    </pc:docChg>
  </pc:docChgLst>
  <pc:docChgLst>
    <pc:chgData name="Hilmy S.B.M. it16005372" userId="S::it16005372@my.sliit.lk::d4191f95-7372-46ca-a5cf-30364b224b47" providerId="AD" clId="Web-{D9A068D2-CE99-42C5-B7E2-DF9F28590ADA}"/>
    <pc:docChg chg="modSld">
      <pc:chgData name="Hilmy S.B.M. it16005372" userId="S::it16005372@my.sliit.lk::d4191f95-7372-46ca-a5cf-30364b224b47" providerId="AD" clId="Web-{D9A068D2-CE99-42C5-B7E2-DF9F28590ADA}" dt="2019-03-13T05:33:58.860" v="927"/>
      <pc:docMkLst>
        <pc:docMk/>
      </pc:docMkLst>
    </pc:docChg>
  </pc:docChgLst>
  <pc:docChgLst>
    <pc:chgData name="Hilmy S.B.M. it16005372" userId="S::it16005372@my.sliit.lk::d4191f95-7372-46ca-a5cf-30364b224b47" providerId="AD" clId="Web-{7C0BA589-E7F8-09EF-3376-B4890473B863}"/>
    <pc:docChg chg="addSld delSld modSld sldOrd">
      <pc:chgData name="Hilmy S.B.M. it16005372" userId="S::it16005372@my.sliit.lk::d4191f95-7372-46ca-a5cf-30364b224b47" providerId="AD" clId="Web-{7C0BA589-E7F8-09EF-3376-B4890473B863}" dt="2019-03-15T06:53:55.269" v="1494"/>
      <pc:docMkLst>
        <pc:docMk/>
      </pc:docMkLst>
      <pc:sldChg chg="modSp ord">
        <pc:chgData name="Hilmy S.B.M. it16005372" userId="S::it16005372@my.sliit.lk::d4191f95-7372-46ca-a5cf-30364b224b47" providerId="AD" clId="Web-{7C0BA589-E7F8-09EF-3376-B4890473B863}" dt="2019-03-15T06:31:30.791" v="1450" actId="14100"/>
        <pc:sldMkLst>
          <pc:docMk/>
          <pc:sldMk cId="783427502" sldId="262"/>
        </pc:sldMkLst>
        <pc:spChg chg="mod">
          <ac:chgData name="Hilmy S.B.M. it16005372" userId="S::it16005372@my.sliit.lk::d4191f95-7372-46ca-a5cf-30364b224b47" providerId="AD" clId="Web-{7C0BA589-E7F8-09EF-3376-B4890473B863}" dt="2019-03-15T06:31:30.791" v="1450" actId="14100"/>
          <ac:spMkLst>
            <pc:docMk/>
            <pc:sldMk cId="783427502" sldId="262"/>
            <ac:spMk id="2" creationId="{0CBE9DDA-67A3-D640-B980-8DE33F743116}"/>
          </ac:spMkLst>
        </pc:spChg>
        <pc:spChg chg="mod">
          <ac:chgData name="Hilmy S.B.M. it16005372" userId="S::it16005372@my.sliit.lk::d4191f95-7372-46ca-a5cf-30364b224b47" providerId="AD" clId="Web-{7C0BA589-E7F8-09EF-3376-B4890473B863}" dt="2019-03-15T06:30:14.243" v="1396" actId="20577"/>
          <ac:spMkLst>
            <pc:docMk/>
            <pc:sldMk cId="783427502" sldId="262"/>
            <ac:spMk id="8" creationId="{D21FD2F6-8C59-4BD2-B032-1EFB2AF68499}"/>
          </ac:spMkLst>
        </pc:spChg>
      </pc:sldChg>
      <pc:sldChg chg="ord">
        <pc:chgData name="Hilmy S.B.M. it16005372" userId="S::it16005372@my.sliit.lk::d4191f95-7372-46ca-a5cf-30364b224b47" providerId="AD" clId="Web-{7C0BA589-E7F8-09EF-3376-B4890473B863}" dt="2019-03-15T05:32:38.188" v="647"/>
        <pc:sldMkLst>
          <pc:docMk/>
          <pc:sldMk cId="1986140720" sldId="263"/>
        </pc:sldMkLst>
      </pc:sldChg>
      <pc:sldChg chg="del ord">
        <pc:chgData name="Hilmy S.B.M. it16005372" userId="S::it16005372@my.sliit.lk::d4191f95-7372-46ca-a5cf-30364b224b47" providerId="AD" clId="Web-{7C0BA589-E7F8-09EF-3376-B4890473B863}" dt="2019-03-15T05:37:47.051" v="713"/>
        <pc:sldMkLst>
          <pc:docMk/>
          <pc:sldMk cId="3295883635" sldId="272"/>
        </pc:sldMkLst>
      </pc:sldChg>
      <pc:sldChg chg="ord">
        <pc:chgData name="Hilmy S.B.M. it16005372" userId="S::it16005372@my.sliit.lk::d4191f95-7372-46ca-a5cf-30364b224b47" providerId="AD" clId="Web-{7C0BA589-E7F8-09EF-3376-B4890473B863}" dt="2019-03-15T05:53:39.884" v="854"/>
        <pc:sldMkLst>
          <pc:docMk/>
          <pc:sldMk cId="4058350189" sldId="275"/>
        </pc:sldMkLst>
      </pc:sldChg>
      <pc:sldChg chg="addSp delSp modSp modNotes">
        <pc:chgData name="Hilmy S.B.M. it16005372" userId="S::it16005372@my.sliit.lk::d4191f95-7372-46ca-a5cf-30364b224b47" providerId="AD" clId="Web-{7C0BA589-E7F8-09EF-3376-B4890473B863}" dt="2019-03-15T06:53:55.269" v="1494"/>
        <pc:sldMkLst>
          <pc:docMk/>
          <pc:sldMk cId="2247879883" sldId="278"/>
        </pc:sldMkLst>
        <pc:spChg chg="mod">
          <ac:chgData name="Hilmy S.B.M. it16005372" userId="S::it16005372@my.sliit.lk::d4191f95-7372-46ca-a5cf-30364b224b47" providerId="AD" clId="Web-{7C0BA589-E7F8-09EF-3376-B4890473B863}" dt="2019-03-15T06:04:19.357" v="871" actId="1076"/>
          <ac:spMkLst>
            <pc:docMk/>
            <pc:sldMk cId="2247879883" sldId="278"/>
            <ac:spMk id="3" creationId="{446725B8-28C8-4A48-AD6D-78227818AB09}"/>
          </ac:spMkLst>
        </pc:spChg>
        <pc:spChg chg="del">
          <ac:chgData name="Hilmy S.B.M. it16005372" userId="S::it16005372@my.sliit.lk::d4191f95-7372-46ca-a5cf-30364b224b47" providerId="AD" clId="Web-{7C0BA589-E7F8-09EF-3376-B4890473B863}" dt="2019-03-15T04:07:23.027" v="4"/>
          <ac:spMkLst>
            <pc:docMk/>
            <pc:sldMk cId="2247879883" sldId="278"/>
            <ac:spMk id="5" creationId="{0A0ED9B1-7A46-4A7B-A77D-BAEFAACA327C}"/>
          </ac:spMkLst>
        </pc:spChg>
        <pc:spChg chg="mod">
          <ac:chgData name="Hilmy S.B.M. it16005372" userId="S::it16005372@my.sliit.lk::d4191f95-7372-46ca-a5cf-30364b224b47" providerId="AD" clId="Web-{7C0BA589-E7F8-09EF-3376-B4890473B863}" dt="2019-03-15T06:31:05.681" v="1446" actId="20577"/>
          <ac:spMkLst>
            <pc:docMk/>
            <pc:sldMk cId="2247879883" sldId="278"/>
            <ac:spMk id="5" creationId="{37C591AA-722D-43D6-8967-C9D0D4CA36F3}"/>
          </ac:spMkLst>
        </pc:spChg>
        <pc:spChg chg="del">
          <ac:chgData name="Hilmy S.B.M. it16005372" userId="S::it16005372@my.sliit.lk::d4191f95-7372-46ca-a5cf-30364b224b47" providerId="AD" clId="Web-{7C0BA589-E7F8-09EF-3376-B4890473B863}" dt="2019-03-15T04:07:23.027" v="3"/>
          <ac:spMkLst>
            <pc:docMk/>
            <pc:sldMk cId="2247879883" sldId="278"/>
            <ac:spMk id="7" creationId="{D320C3FA-72E1-44D6-8A24-514FB583C383}"/>
          </ac:spMkLst>
        </pc:spChg>
        <pc:spChg chg="mod">
          <ac:chgData name="Hilmy S.B.M. it16005372" userId="S::it16005372@my.sliit.lk::d4191f95-7372-46ca-a5cf-30364b224b47" providerId="AD" clId="Web-{7C0BA589-E7F8-09EF-3376-B4890473B863}" dt="2019-03-15T06:04:23.826" v="873" actId="1076"/>
          <ac:spMkLst>
            <pc:docMk/>
            <pc:sldMk cId="2247879883" sldId="278"/>
            <ac:spMk id="8" creationId="{18E121AC-5502-453D-8F04-776A648A9EB2}"/>
          </ac:spMkLst>
        </pc:spChg>
        <pc:spChg chg="mod">
          <ac:chgData name="Hilmy S.B.M. it16005372" userId="S::it16005372@my.sliit.lk::d4191f95-7372-46ca-a5cf-30364b224b47" providerId="AD" clId="Web-{7C0BA589-E7F8-09EF-3376-B4890473B863}" dt="2019-03-15T06:04:23.842" v="874" actId="1076"/>
          <ac:spMkLst>
            <pc:docMk/>
            <pc:sldMk cId="2247879883" sldId="278"/>
            <ac:spMk id="10" creationId="{C59423E1-BEC0-43B9-915F-4A0CD6149EE6}"/>
          </ac:spMkLst>
        </pc:spChg>
        <pc:spChg chg="mod">
          <ac:chgData name="Hilmy S.B.M. it16005372" userId="S::it16005372@my.sliit.lk::d4191f95-7372-46ca-a5cf-30364b224b47" providerId="AD" clId="Web-{7C0BA589-E7F8-09EF-3376-B4890473B863}" dt="2019-03-15T06:04:23.889" v="875" actId="1076"/>
          <ac:spMkLst>
            <pc:docMk/>
            <pc:sldMk cId="2247879883" sldId="278"/>
            <ac:spMk id="12" creationId="{F3E4D414-EDBB-462D-8C38-63702504B473}"/>
          </ac:spMkLst>
        </pc:spChg>
        <pc:spChg chg="add del">
          <ac:chgData name="Hilmy S.B.M. it16005372" userId="S::it16005372@my.sliit.lk::d4191f95-7372-46ca-a5cf-30364b224b47" providerId="AD" clId="Web-{7C0BA589-E7F8-09EF-3376-B4890473B863}" dt="2019-03-15T04:15:07.093" v="425"/>
          <ac:spMkLst>
            <pc:docMk/>
            <pc:sldMk cId="2247879883" sldId="278"/>
            <ac:spMk id="13" creationId="{26A28D00-3254-4E9A-B984-EBD5788942F3}"/>
          </ac:spMkLst>
        </pc:spChg>
        <pc:spChg chg="del">
          <ac:chgData name="Hilmy S.B.M. it16005372" userId="S::it16005372@my.sliit.lk::d4191f95-7372-46ca-a5cf-30364b224b47" providerId="AD" clId="Web-{7C0BA589-E7F8-09EF-3376-B4890473B863}" dt="2019-03-15T04:07:23.027" v="2"/>
          <ac:spMkLst>
            <pc:docMk/>
            <pc:sldMk cId="2247879883" sldId="278"/>
            <ac:spMk id="14" creationId="{2501AB6C-F37E-4962-A2A1-DEC7F3E00139}"/>
          </ac:spMkLst>
        </pc:spChg>
        <pc:spChg chg="add del mod">
          <ac:chgData name="Hilmy S.B.M. it16005372" userId="S::it16005372@my.sliit.lk::d4191f95-7372-46ca-a5cf-30364b224b47" providerId="AD" clId="Web-{7C0BA589-E7F8-09EF-3376-B4890473B863}" dt="2019-03-15T04:15:15.640" v="429"/>
          <ac:spMkLst>
            <pc:docMk/>
            <pc:sldMk cId="2247879883" sldId="278"/>
            <ac:spMk id="15" creationId="{793656B8-7194-4419-A0CF-5010CF8D834C}"/>
          </ac:spMkLst>
        </pc:spChg>
        <pc:spChg chg="del">
          <ac:chgData name="Hilmy S.B.M. it16005372" userId="S::it16005372@my.sliit.lk::d4191f95-7372-46ca-a5cf-30364b224b47" providerId="AD" clId="Web-{7C0BA589-E7F8-09EF-3376-B4890473B863}" dt="2019-03-15T04:07:23.027" v="1"/>
          <ac:spMkLst>
            <pc:docMk/>
            <pc:sldMk cId="2247879883" sldId="278"/>
            <ac:spMk id="16" creationId="{C23CD1F4-3B26-4E65-A840-D44428B1637E}"/>
          </ac:spMkLst>
        </pc:spChg>
        <pc:spChg chg="add del">
          <ac:chgData name="Hilmy S.B.M. it16005372" userId="S::it16005372@my.sliit.lk::d4191f95-7372-46ca-a5cf-30364b224b47" providerId="AD" clId="Web-{7C0BA589-E7F8-09EF-3376-B4890473B863}" dt="2019-03-15T04:15:12.468" v="427"/>
          <ac:spMkLst>
            <pc:docMk/>
            <pc:sldMk cId="2247879883" sldId="278"/>
            <ac:spMk id="17" creationId="{C579DA63-3DBA-452D-93B5-564F64AB9F98}"/>
          </ac:spMkLst>
        </pc:spChg>
        <pc:spChg chg="add del">
          <ac:chgData name="Hilmy S.B.M. it16005372" userId="S::it16005372@my.sliit.lk::d4191f95-7372-46ca-a5cf-30364b224b47" providerId="AD" clId="Web-{7C0BA589-E7F8-09EF-3376-B4890473B863}" dt="2019-03-15T04:15:10.640" v="426"/>
          <ac:spMkLst>
            <pc:docMk/>
            <pc:sldMk cId="2247879883" sldId="278"/>
            <ac:spMk id="18" creationId="{04B2FD47-E5AD-4C80-AA25-D94BE7FD09D0}"/>
          </ac:spMkLst>
        </pc:spChg>
        <pc:picChg chg="mod">
          <ac:chgData name="Hilmy S.B.M. it16005372" userId="S::it16005372@my.sliit.lk::d4191f95-7372-46ca-a5cf-30364b224b47" providerId="AD" clId="Web-{7C0BA589-E7F8-09EF-3376-B4890473B863}" dt="2019-03-15T06:04:23.811" v="872" actId="1076"/>
          <ac:picMkLst>
            <pc:docMk/>
            <pc:sldMk cId="2247879883" sldId="278"/>
            <ac:picMk id="6" creationId="{6D1D6D91-D229-458D-9F00-5BBD0105C449}"/>
          </ac:picMkLst>
        </pc:picChg>
      </pc:sldChg>
      <pc:sldChg chg="addSp delSp modSp ord">
        <pc:chgData name="Hilmy S.B.M. it16005372" userId="S::it16005372@my.sliit.lk::d4191f95-7372-46ca-a5cf-30364b224b47" providerId="AD" clId="Web-{7C0BA589-E7F8-09EF-3376-B4890473B863}" dt="2019-03-15T06:29:35.931" v="1352" actId="14100"/>
        <pc:sldMkLst>
          <pc:docMk/>
          <pc:sldMk cId="284756744" sldId="281"/>
        </pc:sldMkLst>
        <pc:spChg chg="mod">
          <ac:chgData name="Hilmy S.B.M. it16005372" userId="S::it16005372@my.sliit.lk::d4191f95-7372-46ca-a5cf-30364b224b47" providerId="AD" clId="Web-{7C0BA589-E7F8-09EF-3376-B4890473B863}" dt="2019-03-15T05:47:19.147" v="851" actId="20577"/>
          <ac:spMkLst>
            <pc:docMk/>
            <pc:sldMk cId="284756744" sldId="281"/>
            <ac:spMk id="2" creationId="{26AA63DD-F270-4611-9082-F9BB0EA353D9}"/>
          </ac:spMkLst>
        </pc:spChg>
        <pc:spChg chg="mod">
          <ac:chgData name="Hilmy S.B.M. it16005372" userId="S::it16005372@my.sliit.lk::d4191f95-7372-46ca-a5cf-30364b224b47" providerId="AD" clId="Web-{7C0BA589-E7F8-09EF-3376-B4890473B863}" dt="2019-03-15T05:41:36.551" v="819" actId="20577"/>
          <ac:spMkLst>
            <pc:docMk/>
            <pc:sldMk cId="284756744" sldId="281"/>
            <ac:spMk id="3" creationId="{3D5FFE3D-FE27-454E-A441-97E5BC94639F}"/>
          </ac:spMkLst>
        </pc:spChg>
        <pc:spChg chg="add mod">
          <ac:chgData name="Hilmy S.B.M. it16005372" userId="S::it16005372@my.sliit.lk::d4191f95-7372-46ca-a5cf-30364b224b47" providerId="AD" clId="Web-{7C0BA589-E7F8-09EF-3376-B4890473B863}" dt="2019-03-15T06:29:21.977" v="1349" actId="14100"/>
          <ac:spMkLst>
            <pc:docMk/>
            <pc:sldMk cId="284756744" sldId="281"/>
            <ac:spMk id="5" creationId="{C79C283E-9994-4191-8985-CF2EB6BFC322}"/>
          </ac:spMkLst>
        </pc:spChg>
        <pc:spChg chg="mod">
          <ac:chgData name="Hilmy S.B.M. it16005372" userId="S::it16005372@my.sliit.lk::d4191f95-7372-46ca-a5cf-30364b224b47" providerId="AD" clId="Web-{7C0BA589-E7F8-09EF-3376-B4890473B863}" dt="2019-03-15T05:34:52.173" v="649" actId="1076"/>
          <ac:spMkLst>
            <pc:docMk/>
            <pc:sldMk cId="284756744" sldId="281"/>
            <ac:spMk id="6" creationId="{7D03F8B1-38EF-41ED-BED4-87C0B5A28788}"/>
          </ac:spMkLst>
        </pc:spChg>
        <pc:spChg chg="mod">
          <ac:chgData name="Hilmy S.B.M. it16005372" userId="S::it16005372@my.sliit.lk::d4191f95-7372-46ca-a5cf-30364b224b47" providerId="AD" clId="Web-{7C0BA589-E7F8-09EF-3376-B4890473B863}" dt="2019-03-15T06:29:16.087" v="1348" actId="1076"/>
          <ac:spMkLst>
            <pc:docMk/>
            <pc:sldMk cId="284756744" sldId="281"/>
            <ac:spMk id="8" creationId="{7030C8A9-F473-4EC9-B69F-DD3CA26DD0C2}"/>
          </ac:spMkLst>
        </pc:spChg>
        <pc:spChg chg="del mod">
          <ac:chgData name="Hilmy S.B.M. it16005372" userId="S::it16005372@my.sliit.lk::d4191f95-7372-46ca-a5cf-30364b224b47" providerId="AD" clId="Web-{7C0BA589-E7F8-09EF-3376-B4890473B863}" dt="2019-03-15T05:29:10.249" v="519"/>
          <ac:spMkLst>
            <pc:docMk/>
            <pc:sldMk cId="284756744" sldId="281"/>
            <ac:spMk id="9" creationId="{806BC35F-0514-4F81-BEBB-5898A2A31AF4}"/>
          </ac:spMkLst>
        </pc:spChg>
        <pc:spChg chg="del">
          <ac:chgData name="Hilmy S.B.M. it16005372" userId="S::it16005372@my.sliit.lk::d4191f95-7372-46ca-a5cf-30364b224b47" providerId="AD" clId="Web-{7C0BA589-E7F8-09EF-3376-B4890473B863}" dt="2019-03-15T05:29:09.468" v="517"/>
          <ac:spMkLst>
            <pc:docMk/>
            <pc:sldMk cId="284756744" sldId="281"/>
            <ac:spMk id="10" creationId="{F6E8F957-1E6F-48C4-8F3E-721C234DB084}"/>
          </ac:spMkLst>
        </pc:spChg>
        <pc:spChg chg="del">
          <ac:chgData name="Hilmy S.B.M. it16005372" userId="S::it16005372@my.sliit.lk::d4191f95-7372-46ca-a5cf-30364b224b47" providerId="AD" clId="Web-{7C0BA589-E7F8-09EF-3376-B4890473B863}" dt="2019-03-15T05:29:09.530" v="518"/>
          <ac:spMkLst>
            <pc:docMk/>
            <pc:sldMk cId="284756744" sldId="281"/>
            <ac:spMk id="11" creationId="{D4A50107-D098-4D03-8129-E20F99CE0449}"/>
          </ac:spMkLst>
        </pc:spChg>
        <pc:spChg chg="add mod">
          <ac:chgData name="Hilmy S.B.M. it16005372" userId="S::it16005372@my.sliit.lk::d4191f95-7372-46ca-a5cf-30364b224b47" providerId="AD" clId="Web-{7C0BA589-E7F8-09EF-3376-B4890473B863}" dt="2019-03-15T06:29:35.852" v="1351" actId="14100"/>
          <ac:spMkLst>
            <pc:docMk/>
            <pc:sldMk cId="284756744" sldId="281"/>
            <ac:spMk id="12" creationId="{9D00EDDA-96DE-48FE-B802-E4FE929228B0}"/>
          </ac:spMkLst>
        </pc:spChg>
        <pc:spChg chg="add mod">
          <ac:chgData name="Hilmy S.B.M. it16005372" userId="S::it16005372@my.sliit.lk::d4191f95-7372-46ca-a5cf-30364b224b47" providerId="AD" clId="Web-{7C0BA589-E7F8-09EF-3376-B4890473B863}" dt="2019-03-15T06:29:35.931" v="1352" actId="14100"/>
          <ac:spMkLst>
            <pc:docMk/>
            <pc:sldMk cId="284756744" sldId="281"/>
            <ac:spMk id="13" creationId="{19A5CBBF-7516-4F24-B38F-51B035CB915A}"/>
          </ac:spMkLst>
        </pc:spChg>
      </pc:sldChg>
      <pc:sldChg chg="delSp modSp">
        <pc:chgData name="Hilmy S.B.M. it16005372" userId="S::it16005372@my.sliit.lk::d4191f95-7372-46ca-a5cf-30364b224b47" providerId="AD" clId="Web-{7C0BA589-E7F8-09EF-3376-B4890473B863}" dt="2019-03-15T06:43:10.515" v="1476" actId="14100"/>
        <pc:sldMkLst>
          <pc:docMk/>
          <pc:sldMk cId="1073897027" sldId="283"/>
        </pc:sldMkLst>
        <pc:spChg chg="mod">
          <ac:chgData name="Hilmy S.B.M. it16005372" userId="S::it16005372@my.sliit.lk::d4191f95-7372-46ca-a5cf-30364b224b47" providerId="AD" clId="Web-{7C0BA589-E7F8-09EF-3376-B4890473B863}" dt="2019-03-15T06:30:37.228" v="1409" actId="20577"/>
          <ac:spMkLst>
            <pc:docMk/>
            <pc:sldMk cId="1073897027" sldId="283"/>
            <ac:spMk id="3" creationId="{CA415ACD-855A-42C3-B8E5-12892AA9650A}"/>
          </ac:spMkLst>
        </pc:spChg>
        <pc:spChg chg="mod">
          <ac:chgData name="Hilmy S.B.M. it16005372" userId="S::it16005372@my.sliit.lk::d4191f95-7372-46ca-a5cf-30364b224b47" providerId="AD" clId="Web-{7C0BA589-E7F8-09EF-3376-B4890473B863}" dt="2019-03-15T04:50:40.373" v="469" actId="1076"/>
          <ac:spMkLst>
            <pc:docMk/>
            <pc:sldMk cId="1073897027" sldId="283"/>
            <ac:spMk id="5" creationId="{758B08AA-D06E-47F1-870D-241F458BF4F8}"/>
          </ac:spMkLst>
        </pc:spChg>
        <pc:spChg chg="mod">
          <ac:chgData name="Hilmy S.B.M. it16005372" userId="S::it16005372@my.sliit.lk::d4191f95-7372-46ca-a5cf-30364b224b47" providerId="AD" clId="Web-{7C0BA589-E7F8-09EF-3376-B4890473B863}" dt="2019-03-15T06:43:10.515" v="1476" actId="14100"/>
          <ac:spMkLst>
            <pc:docMk/>
            <pc:sldMk cId="1073897027" sldId="283"/>
            <ac:spMk id="6" creationId="{5F604A9C-A43A-4E4B-ADCD-C0340A806C87}"/>
          </ac:spMkLst>
        </pc:spChg>
        <pc:spChg chg="mod">
          <ac:chgData name="Hilmy S.B.M. it16005372" userId="S::it16005372@my.sliit.lk::d4191f95-7372-46ca-a5cf-30364b224b47" providerId="AD" clId="Web-{7C0BA589-E7F8-09EF-3376-B4890473B863}" dt="2019-03-15T04:50:40.389" v="471" actId="1076"/>
          <ac:spMkLst>
            <pc:docMk/>
            <pc:sldMk cId="1073897027" sldId="283"/>
            <ac:spMk id="7" creationId="{3DF7FF3F-6B65-4BDC-9FE1-86161510E4DF}"/>
          </ac:spMkLst>
        </pc:spChg>
        <pc:spChg chg="mod">
          <ac:chgData name="Hilmy S.B.M. it16005372" userId="S::it16005372@my.sliit.lk::d4191f95-7372-46ca-a5cf-30364b224b47" providerId="AD" clId="Web-{7C0BA589-E7F8-09EF-3376-B4890473B863}" dt="2019-03-15T04:50:40.405" v="472" actId="1076"/>
          <ac:spMkLst>
            <pc:docMk/>
            <pc:sldMk cId="1073897027" sldId="283"/>
            <ac:spMk id="9" creationId="{6F707293-005E-4751-85EB-C293238ED5B8}"/>
          </ac:spMkLst>
        </pc:spChg>
        <pc:spChg chg="mod">
          <ac:chgData name="Hilmy S.B.M. it16005372" userId="S::it16005372@my.sliit.lk::d4191f95-7372-46ca-a5cf-30364b224b47" providerId="AD" clId="Web-{7C0BA589-E7F8-09EF-3376-B4890473B863}" dt="2019-03-15T04:50:40.420" v="473" actId="1076"/>
          <ac:spMkLst>
            <pc:docMk/>
            <pc:sldMk cId="1073897027" sldId="283"/>
            <ac:spMk id="10" creationId="{276F46F4-7CAD-43C9-943B-38653E1F99C7}"/>
          </ac:spMkLst>
        </pc:spChg>
        <pc:spChg chg="mod">
          <ac:chgData name="Hilmy S.B.M. it16005372" userId="S::it16005372@my.sliit.lk::d4191f95-7372-46ca-a5cf-30364b224b47" providerId="AD" clId="Web-{7C0BA589-E7F8-09EF-3376-B4890473B863}" dt="2019-03-15T06:43:05.358" v="1475" actId="1076"/>
          <ac:spMkLst>
            <pc:docMk/>
            <pc:sldMk cId="1073897027" sldId="283"/>
            <ac:spMk id="11" creationId="{C177A9C6-654A-4D47-B0C7-35DC3381FE8E}"/>
          </ac:spMkLst>
        </pc:spChg>
        <pc:spChg chg="del mod">
          <ac:chgData name="Hilmy S.B.M. it16005372" userId="S::it16005372@my.sliit.lk::d4191f95-7372-46ca-a5cf-30364b224b47" providerId="AD" clId="Web-{7C0BA589-E7F8-09EF-3376-B4890473B863}" dt="2019-03-15T06:42:57.858" v="1473"/>
          <ac:spMkLst>
            <pc:docMk/>
            <pc:sldMk cId="1073897027" sldId="283"/>
            <ac:spMk id="12" creationId="{7EE753A0-197F-4EF1-87D1-EA793E6C224F}"/>
          </ac:spMkLst>
        </pc:spChg>
        <pc:spChg chg="mod">
          <ac:chgData name="Hilmy S.B.M. it16005372" userId="S::it16005372@my.sliit.lk::d4191f95-7372-46ca-a5cf-30364b224b47" providerId="AD" clId="Web-{7C0BA589-E7F8-09EF-3376-B4890473B863}" dt="2019-03-15T06:30:29.337" v="1400" actId="20577"/>
          <ac:spMkLst>
            <pc:docMk/>
            <pc:sldMk cId="1073897027" sldId="283"/>
            <ac:spMk id="13" creationId="{53572E93-4070-48CE-A65F-B3B5FEAA9D8E}"/>
          </ac:spMkLst>
        </pc:spChg>
      </pc:sldChg>
      <pc:sldChg chg="addSp delSp modSp new ord">
        <pc:chgData name="Hilmy S.B.M. it16005372" userId="S::it16005372@my.sliit.lk::d4191f95-7372-46ca-a5cf-30364b224b47" providerId="AD" clId="Web-{7C0BA589-E7F8-09EF-3376-B4890473B863}" dt="2019-03-15T06:31:37.338" v="1451" actId="14100"/>
        <pc:sldMkLst>
          <pc:docMk/>
          <pc:sldMk cId="2215817588" sldId="284"/>
        </pc:sldMkLst>
        <pc:spChg chg="mod">
          <ac:chgData name="Hilmy S.B.M. it16005372" userId="S::it16005372@my.sliit.lk::d4191f95-7372-46ca-a5cf-30364b224b47" providerId="AD" clId="Web-{7C0BA589-E7F8-09EF-3376-B4890473B863}" dt="2019-03-15T06:31:37.338" v="1451" actId="14100"/>
          <ac:spMkLst>
            <pc:docMk/>
            <pc:sldMk cId="2215817588" sldId="284"/>
            <ac:spMk id="2" creationId="{CDBE1130-F9AD-4B7A-92A9-952370BB8DC2}"/>
          </ac:spMkLst>
        </pc:spChg>
        <pc:spChg chg="del">
          <ac:chgData name="Hilmy S.B.M. it16005372" userId="S::it16005372@my.sliit.lk::d4191f95-7372-46ca-a5cf-30364b224b47" providerId="AD" clId="Web-{7C0BA589-E7F8-09EF-3376-B4890473B863}" dt="2019-03-15T04:09:31.887" v="46"/>
          <ac:spMkLst>
            <pc:docMk/>
            <pc:sldMk cId="2215817588" sldId="284"/>
            <ac:spMk id="3" creationId="{6D91C79C-52F0-4C0D-BCBE-80A7940E18AF}"/>
          </ac:spMkLst>
        </pc:spChg>
        <pc:spChg chg="add del mod">
          <ac:chgData name="Hilmy S.B.M. it16005372" userId="S::it16005372@my.sliit.lk::d4191f95-7372-46ca-a5cf-30364b224b47" providerId="AD" clId="Web-{7C0BA589-E7F8-09EF-3376-B4890473B863}" dt="2019-03-15T04:09:12.622" v="44"/>
          <ac:spMkLst>
            <pc:docMk/>
            <pc:sldMk cId="2215817588" sldId="284"/>
            <ac:spMk id="5" creationId="{8D62A288-29F1-4E6E-9A65-40F736A45EA1}"/>
          </ac:spMkLst>
        </pc:spChg>
        <pc:spChg chg="add del mod">
          <ac:chgData name="Hilmy S.B.M. it16005372" userId="S::it16005372@my.sliit.lk::d4191f95-7372-46ca-a5cf-30364b224b47" providerId="AD" clId="Web-{7C0BA589-E7F8-09EF-3376-B4890473B863}" dt="2019-03-15T04:09:12.622" v="43"/>
          <ac:spMkLst>
            <pc:docMk/>
            <pc:sldMk cId="2215817588" sldId="284"/>
            <ac:spMk id="6" creationId="{DC6CCB9D-0AE8-48D3-89C1-D2427D177325}"/>
          </ac:spMkLst>
        </pc:spChg>
        <pc:spChg chg="add del mod">
          <ac:chgData name="Hilmy S.B.M. it16005372" userId="S::it16005372@my.sliit.lk::d4191f95-7372-46ca-a5cf-30364b224b47" providerId="AD" clId="Web-{7C0BA589-E7F8-09EF-3376-B4890473B863}" dt="2019-03-15T04:09:12.622" v="42"/>
          <ac:spMkLst>
            <pc:docMk/>
            <pc:sldMk cId="2215817588" sldId="284"/>
            <ac:spMk id="7" creationId="{35F0EBC9-8DC9-4D4F-A181-D7D4161EEF1F}"/>
          </ac:spMkLst>
        </pc:spChg>
        <pc:spChg chg="add del mod">
          <ac:chgData name="Hilmy S.B.M. it16005372" userId="S::it16005372@my.sliit.lk::d4191f95-7372-46ca-a5cf-30364b224b47" providerId="AD" clId="Web-{7C0BA589-E7F8-09EF-3376-B4890473B863}" dt="2019-03-15T04:09:12.622" v="41"/>
          <ac:spMkLst>
            <pc:docMk/>
            <pc:sldMk cId="2215817588" sldId="284"/>
            <ac:spMk id="8" creationId="{785D75BF-6A16-47E5-9E38-B8633E2FB47D}"/>
          </ac:spMkLst>
        </pc:spChg>
        <pc:spChg chg="add del">
          <ac:chgData name="Hilmy S.B.M. it16005372" userId="S::it16005372@my.sliit.lk::d4191f95-7372-46ca-a5cf-30364b224b47" providerId="AD" clId="Web-{7C0BA589-E7F8-09EF-3376-B4890473B863}" dt="2019-03-15T04:07:40.449" v="7"/>
          <ac:spMkLst>
            <pc:docMk/>
            <pc:sldMk cId="2215817588" sldId="284"/>
            <ac:spMk id="9" creationId="{8D62A288-29F1-4E6E-9A65-40F736A45EA1}"/>
          </ac:spMkLst>
        </pc:spChg>
        <pc:spChg chg="add del">
          <ac:chgData name="Hilmy S.B.M. it16005372" userId="S::it16005372@my.sliit.lk::d4191f95-7372-46ca-a5cf-30364b224b47" providerId="AD" clId="Web-{7C0BA589-E7F8-09EF-3376-B4890473B863}" dt="2019-03-15T04:07:40.449" v="7"/>
          <ac:spMkLst>
            <pc:docMk/>
            <pc:sldMk cId="2215817588" sldId="284"/>
            <ac:spMk id="10" creationId="{DC6CCB9D-0AE8-48D3-89C1-D2427D177325}"/>
          </ac:spMkLst>
        </pc:spChg>
        <pc:spChg chg="add del">
          <ac:chgData name="Hilmy S.B.M. it16005372" userId="S::it16005372@my.sliit.lk::d4191f95-7372-46ca-a5cf-30364b224b47" providerId="AD" clId="Web-{7C0BA589-E7F8-09EF-3376-B4890473B863}" dt="2019-03-15T04:07:40.449" v="7"/>
          <ac:spMkLst>
            <pc:docMk/>
            <pc:sldMk cId="2215817588" sldId="284"/>
            <ac:spMk id="11" creationId="{35F0EBC9-8DC9-4D4F-A181-D7D4161EEF1F}"/>
          </ac:spMkLst>
        </pc:spChg>
        <pc:spChg chg="add del">
          <ac:chgData name="Hilmy S.B.M. it16005372" userId="S::it16005372@my.sliit.lk::d4191f95-7372-46ca-a5cf-30364b224b47" providerId="AD" clId="Web-{7C0BA589-E7F8-09EF-3376-B4890473B863}" dt="2019-03-15T04:07:40.449" v="7"/>
          <ac:spMkLst>
            <pc:docMk/>
            <pc:sldMk cId="2215817588" sldId="284"/>
            <ac:spMk id="12" creationId="{785D75BF-6A16-47E5-9E38-B8633E2FB47D}"/>
          </ac:spMkLst>
        </pc:spChg>
        <pc:spChg chg="add mod">
          <ac:chgData name="Hilmy S.B.M. it16005372" userId="S::it16005372@my.sliit.lk::d4191f95-7372-46ca-a5cf-30364b224b47" providerId="AD" clId="Web-{7C0BA589-E7F8-09EF-3376-B4890473B863}" dt="2019-03-15T04:56:28.237" v="484" actId="1076"/>
          <ac:spMkLst>
            <pc:docMk/>
            <pc:sldMk cId="2215817588" sldId="284"/>
            <ac:spMk id="15" creationId="{14127BCD-F34D-401D-B334-FE204EA9A310}"/>
          </ac:spMkLst>
        </pc:spChg>
        <pc:spChg chg="add mod">
          <ac:chgData name="Hilmy S.B.M. it16005372" userId="S::it16005372@my.sliit.lk::d4191f95-7372-46ca-a5cf-30364b224b47" providerId="AD" clId="Web-{7C0BA589-E7F8-09EF-3376-B4890473B863}" dt="2019-03-15T04:56:31.641" v="486" actId="1076"/>
          <ac:spMkLst>
            <pc:docMk/>
            <pc:sldMk cId="2215817588" sldId="284"/>
            <ac:spMk id="16" creationId="{62FFA048-F7DF-42CF-A70E-0C464E4ECCB0}"/>
          </ac:spMkLst>
        </pc:spChg>
        <pc:graphicFrameChg chg="add mod ord modGraphic">
          <ac:chgData name="Hilmy S.B.M. it16005372" userId="S::it16005372@my.sliit.lk::d4191f95-7372-46ca-a5cf-30364b224b47" providerId="AD" clId="Web-{7C0BA589-E7F8-09EF-3376-B4890473B863}" dt="2019-03-15T06:25:12.054" v="1232"/>
          <ac:graphicFrameMkLst>
            <pc:docMk/>
            <pc:sldMk cId="2215817588" sldId="284"/>
            <ac:graphicFrameMk id="13" creationId="{4F4682D2-5765-460C-9355-BE8D534366B4}"/>
          </ac:graphicFrameMkLst>
        </pc:graphicFrameChg>
      </pc:sldChg>
      <pc:sldChg chg="modSp new">
        <pc:chgData name="Hilmy S.B.M. it16005372" userId="S::it16005372@my.sliit.lk::d4191f95-7372-46ca-a5cf-30364b224b47" providerId="AD" clId="Web-{7C0BA589-E7F8-09EF-3376-B4890473B863}" dt="2019-03-15T05:32:30.563" v="644" actId="20577"/>
        <pc:sldMkLst>
          <pc:docMk/>
          <pc:sldMk cId="2720717675" sldId="290"/>
        </pc:sldMkLst>
        <pc:spChg chg="mod">
          <ac:chgData name="Hilmy S.B.M. it16005372" userId="S::it16005372@my.sliit.lk::d4191f95-7372-46ca-a5cf-30364b224b47" providerId="AD" clId="Web-{7C0BA589-E7F8-09EF-3376-B4890473B863}" dt="2019-03-15T05:32:30.563" v="644" actId="20577"/>
          <ac:spMkLst>
            <pc:docMk/>
            <pc:sldMk cId="2720717675" sldId="290"/>
            <ac:spMk id="2" creationId="{E6F0BF31-7E2F-477A-9412-5FBAEA716CA6}"/>
          </ac:spMkLst>
        </pc:spChg>
      </pc:sldChg>
      <pc:sldChg chg="addSp modSp ord">
        <pc:chgData name="Hilmy S.B.M. it16005372" userId="S::it16005372@my.sliit.lk::d4191f95-7372-46ca-a5cf-30364b224b47" providerId="AD" clId="Web-{7C0BA589-E7F8-09EF-3376-B4890473B863}" dt="2019-03-15T06:18:19.379" v="1216" actId="20577"/>
        <pc:sldMkLst>
          <pc:docMk/>
          <pc:sldMk cId="4027930495" sldId="292"/>
        </pc:sldMkLst>
        <pc:spChg chg="add mod">
          <ac:chgData name="Hilmy S.B.M. it16005372" userId="S::it16005372@my.sliit.lk::d4191f95-7372-46ca-a5cf-30364b224b47" providerId="AD" clId="Web-{7C0BA589-E7F8-09EF-3376-B4890473B863}" dt="2019-03-15T06:18:19.379" v="1216" actId="20577"/>
          <ac:spMkLst>
            <pc:docMk/>
            <pc:sldMk cId="4027930495" sldId="292"/>
            <ac:spMk id="3" creationId="{302BE2CD-E1D8-478E-88AD-D447D942A35C}"/>
          </ac:spMkLst>
        </pc:spChg>
      </pc:sldChg>
    </pc:docChg>
  </pc:docChgLst>
  <pc:docChgLst>
    <pc:chgData name="De Silva W.A.T.P. it16051980" userId="39a69d27-d00d-400f-ab18-7d253bbf9ae5" providerId="ADAL" clId="{F2415439-37E6-8745-8369-6902578BD35E}"/>
    <pc:docChg chg="undo redo custSel addSld delSld modSld delMainMaster modMainMaster">
      <pc:chgData name="De Silva W.A.T.P. it16051980" userId="39a69d27-d00d-400f-ab18-7d253bbf9ae5" providerId="ADAL" clId="{F2415439-37E6-8745-8369-6902578BD35E}" dt="2019-03-14T19:26:27.137" v="1820" actId="1076"/>
      <pc:docMkLst>
        <pc:docMk/>
      </pc:docMkLst>
      <pc:sldChg chg="addSp delSp modSp delDesignElem">
        <pc:chgData name="De Silva W.A.T.P. it16051980" userId="39a69d27-d00d-400f-ab18-7d253bbf9ae5" providerId="ADAL" clId="{F2415439-37E6-8745-8369-6902578BD35E}" dt="2019-03-12T17:27:10.224" v="1624"/>
        <pc:sldMkLst>
          <pc:docMk/>
          <pc:sldMk cId="4098293328" sldId="256"/>
        </pc:sldMkLst>
        <pc:spChg chg="add del mod">
          <ac:chgData name="De Silva W.A.T.P. it16051980" userId="39a69d27-d00d-400f-ab18-7d253bbf9ae5" providerId="ADAL" clId="{F2415439-37E6-8745-8369-6902578BD35E}" dt="2019-03-12T16:00:20.696" v="702"/>
          <ac:spMkLst>
            <pc:docMk/>
            <pc:sldMk cId="4098293328" sldId="256"/>
            <ac:spMk id="4" creationId="{300A8BE6-CCAC-D849-8392-0A8FDE4572DD}"/>
          </ac:spMkLst>
        </pc:spChg>
        <pc:spChg chg="add del mod">
          <ac:chgData name="De Silva W.A.T.P. it16051980" userId="39a69d27-d00d-400f-ab18-7d253bbf9ae5" providerId="ADAL" clId="{F2415439-37E6-8745-8369-6902578BD35E}" dt="2019-03-12T15:47:29.427" v="588"/>
          <ac:spMkLst>
            <pc:docMk/>
            <pc:sldMk cId="4098293328" sldId="256"/>
            <ac:spMk id="4" creationId="{7D82E365-D4D9-744F-A93E-06FEFF95A0B0}"/>
          </ac:spMkLst>
        </pc:spChg>
        <pc:spChg chg="add mod">
          <ac:chgData name="De Silva W.A.T.P. it16051980" userId="39a69d27-d00d-400f-ab18-7d253bbf9ae5" providerId="ADAL" clId="{F2415439-37E6-8745-8369-6902578BD35E}" dt="2019-03-12T17:27:10.224" v="1624"/>
          <ac:spMkLst>
            <pc:docMk/>
            <pc:sldMk cId="4098293328" sldId="256"/>
            <ac:spMk id="5" creationId="{254845CC-2C0B-4042-A6B6-6A6758453D61}"/>
          </ac:spMkLst>
        </pc:spChg>
        <pc:spChg chg="add del">
          <ac:chgData name="De Silva W.A.T.P. it16051980" userId="39a69d27-d00d-400f-ab18-7d253bbf9ae5" providerId="ADAL" clId="{F2415439-37E6-8745-8369-6902578BD35E}" dt="2019-03-12T15:53:37.543" v="639"/>
          <ac:spMkLst>
            <pc:docMk/>
            <pc:sldMk cId="4098293328" sldId="256"/>
            <ac:spMk id="38" creationId="{55F40173-F096-49CC-A730-A2DF1F04EC3B}"/>
          </ac:spMkLst>
        </pc:spChg>
        <pc:spChg chg="add del">
          <ac:chgData name="De Silva W.A.T.P. it16051980" userId="39a69d27-d00d-400f-ab18-7d253bbf9ae5" providerId="ADAL" clId="{F2415439-37E6-8745-8369-6902578BD35E}" dt="2019-03-12T15:53:37.543" v="639"/>
          <ac:spMkLst>
            <pc:docMk/>
            <pc:sldMk cId="4098293328" sldId="256"/>
            <ac:spMk id="39" creationId="{806CEF0B-5733-482C-9868-4C57AF79DA3E}"/>
          </ac:spMkLst>
        </pc:spChg>
        <pc:cxnChg chg="add del">
          <ac:chgData name="De Silva W.A.T.P. it16051980" userId="39a69d27-d00d-400f-ab18-7d253bbf9ae5" providerId="ADAL" clId="{F2415439-37E6-8745-8369-6902578BD35E}" dt="2019-03-12T15:53:37.543" v="639"/>
          <ac:cxnSpMkLst>
            <pc:docMk/>
            <pc:sldMk cId="4098293328" sldId="256"/>
            <ac:cxnSpMk id="40" creationId="{FC5D3B4D-9BAC-482B-A34B-01BB35CB5316}"/>
          </ac:cxnSpMkLst>
        </pc:cxnChg>
      </pc:sldChg>
      <pc:sldChg chg="addSp delSp modSp">
        <pc:chgData name="De Silva W.A.T.P. it16051980" userId="39a69d27-d00d-400f-ab18-7d253bbf9ae5" providerId="ADAL" clId="{F2415439-37E6-8745-8369-6902578BD35E}" dt="2019-03-12T16:00:19.237" v="701"/>
        <pc:sldMkLst>
          <pc:docMk/>
          <pc:sldMk cId="2469729519" sldId="257"/>
        </pc:sldMkLst>
        <pc:spChg chg="mod">
          <ac:chgData name="De Silva W.A.T.P. it16051980" userId="39a69d27-d00d-400f-ab18-7d253bbf9ae5" providerId="ADAL" clId="{F2415439-37E6-8745-8369-6902578BD35E}" dt="2019-03-12T15:47:22.259" v="585" actId="207"/>
          <ac:spMkLst>
            <pc:docMk/>
            <pc:sldMk cId="2469729519" sldId="257"/>
            <ac:spMk id="2" creationId="{FECCAC54-14E9-444C-BF11-CDDF38F409CA}"/>
          </ac:spMkLst>
        </pc:spChg>
        <pc:spChg chg="add del mod">
          <ac:chgData name="De Silva W.A.T.P. it16051980" userId="39a69d27-d00d-400f-ab18-7d253bbf9ae5" providerId="ADAL" clId="{F2415439-37E6-8745-8369-6902578BD35E}" dt="2019-03-12T16:00:19.237" v="701"/>
          <ac:spMkLst>
            <pc:docMk/>
            <pc:sldMk cId="2469729519" sldId="257"/>
            <ac:spMk id="3" creationId="{B541A465-7A29-A946-B518-957825054CD2}"/>
          </ac:spMkLst>
        </pc:spChg>
        <pc:spChg chg="mod">
          <ac:chgData name="De Silva W.A.T.P. it16051980" userId="39a69d27-d00d-400f-ab18-7d253bbf9ae5" providerId="ADAL" clId="{F2415439-37E6-8745-8369-6902578BD35E}" dt="2019-03-12T15:53:37.543" v="639"/>
          <ac:spMkLst>
            <pc:docMk/>
            <pc:sldMk cId="2469729519" sldId="257"/>
            <ac:spMk id="9" creationId="{D04A06F7-99F3-994D-BAE2-B8FABA88D2BA}"/>
          </ac:spMkLst>
        </pc:spChg>
      </pc:sldChg>
      <pc:sldChg chg="addSp delSp modSp">
        <pc:chgData name="De Silva W.A.T.P. it16051980" userId="39a69d27-d00d-400f-ab18-7d253bbf9ae5" providerId="ADAL" clId="{F2415439-37E6-8745-8369-6902578BD35E}" dt="2019-03-12T17:27:44.141" v="1627"/>
        <pc:sldMkLst>
          <pc:docMk/>
          <pc:sldMk cId="1058662270" sldId="258"/>
        </pc:sldMkLst>
        <pc:spChg chg="mod">
          <ac:chgData name="De Silva W.A.T.P. it16051980" userId="39a69d27-d00d-400f-ab18-7d253bbf9ae5" providerId="ADAL" clId="{F2415439-37E6-8745-8369-6902578BD35E}" dt="2019-03-12T15:47:33.984" v="589" actId="207"/>
          <ac:spMkLst>
            <pc:docMk/>
            <pc:sldMk cId="1058662270" sldId="258"/>
            <ac:spMk id="2" creationId="{D29AF229-A502-3242-B76D-035B3BFBE9AC}"/>
          </ac:spMkLst>
        </pc:spChg>
        <pc:spChg chg="mod">
          <ac:chgData name="De Silva W.A.T.P. it16051980" userId="39a69d27-d00d-400f-ab18-7d253bbf9ae5" providerId="ADAL" clId="{F2415439-37E6-8745-8369-6902578BD35E}" dt="2019-03-12T13:18:49.657" v="176" actId="20577"/>
          <ac:spMkLst>
            <pc:docMk/>
            <pc:sldMk cId="1058662270" sldId="258"/>
            <ac:spMk id="3" creationId="{2BEF9F83-05A0-924C-8C0D-199D53DBFAC0}"/>
          </ac:spMkLst>
        </pc:spChg>
        <pc:spChg chg="add del">
          <ac:chgData name="De Silva W.A.T.P. it16051980" userId="39a69d27-d00d-400f-ab18-7d253bbf9ae5" providerId="ADAL" clId="{F2415439-37E6-8745-8369-6902578BD35E}" dt="2019-03-12T13:16:33.282" v="43"/>
          <ac:spMkLst>
            <pc:docMk/>
            <pc:sldMk cId="1058662270" sldId="258"/>
            <ac:spMk id="4" creationId="{938D4FA5-C3A4-624E-B3FB-D8265A59568D}"/>
          </ac:spMkLst>
        </pc:spChg>
        <pc:spChg chg="add del mod">
          <ac:chgData name="De Silva W.A.T.P. it16051980" userId="39a69d27-d00d-400f-ab18-7d253bbf9ae5" providerId="ADAL" clId="{F2415439-37E6-8745-8369-6902578BD35E}" dt="2019-03-12T16:00:19.237" v="701"/>
          <ac:spMkLst>
            <pc:docMk/>
            <pc:sldMk cId="1058662270" sldId="258"/>
            <ac:spMk id="4" creationId="{C650A57B-EB96-5F40-A7D8-153DF5A64704}"/>
          </ac:spMkLst>
        </pc:spChg>
        <pc:spChg chg="add del mod">
          <ac:chgData name="De Silva W.A.T.P. it16051980" userId="39a69d27-d00d-400f-ab18-7d253bbf9ae5" providerId="ADAL" clId="{F2415439-37E6-8745-8369-6902578BD35E}" dt="2019-03-12T17:26:48.440" v="1623"/>
          <ac:spMkLst>
            <pc:docMk/>
            <pc:sldMk cId="1058662270" sldId="258"/>
            <ac:spMk id="5" creationId="{1319F459-1349-E047-8BD5-EA73EA09CB66}"/>
          </ac:spMkLst>
        </pc:spChg>
        <pc:spChg chg="add del mod">
          <ac:chgData name="De Silva W.A.T.P. it16051980" userId="39a69d27-d00d-400f-ab18-7d253bbf9ae5" providerId="ADAL" clId="{F2415439-37E6-8745-8369-6902578BD35E}" dt="2019-03-12T17:27:44.141" v="1627"/>
          <ac:spMkLst>
            <pc:docMk/>
            <pc:sldMk cId="1058662270" sldId="258"/>
            <ac:spMk id="6" creationId="{D79F3C54-3459-6143-B5BA-34932BC68B33}"/>
          </ac:spMkLst>
        </pc:spChg>
      </pc:sldChg>
      <pc:sldChg chg="addSp delSp modSp addCm delCm modCm">
        <pc:chgData name="De Silva W.A.T.P. it16051980" userId="39a69d27-d00d-400f-ab18-7d253bbf9ae5" providerId="ADAL" clId="{F2415439-37E6-8745-8369-6902578BD35E}" dt="2019-03-12T17:24:40.994" v="1612"/>
        <pc:sldMkLst>
          <pc:docMk/>
          <pc:sldMk cId="2105652020" sldId="259"/>
        </pc:sldMkLst>
        <pc:spChg chg="mod">
          <ac:chgData name="De Silva W.A.T.P. it16051980" userId="39a69d27-d00d-400f-ab18-7d253bbf9ae5" providerId="ADAL" clId="{F2415439-37E6-8745-8369-6902578BD35E}" dt="2019-03-12T16:13:16.347" v="1057" actId="20577"/>
          <ac:spMkLst>
            <pc:docMk/>
            <pc:sldMk cId="2105652020" sldId="259"/>
            <ac:spMk id="2" creationId="{EC8EFB34-20C5-1E46-9288-25565BFF2C3F}"/>
          </ac:spMkLst>
        </pc:spChg>
        <pc:spChg chg="add del mod">
          <ac:chgData name="De Silva W.A.T.P. it16051980" userId="39a69d27-d00d-400f-ab18-7d253bbf9ae5" providerId="ADAL" clId="{F2415439-37E6-8745-8369-6902578BD35E}" dt="2019-03-12T16:11:05.369" v="994" actId="478"/>
          <ac:spMkLst>
            <pc:docMk/>
            <pc:sldMk cId="2105652020" sldId="259"/>
            <ac:spMk id="3" creationId="{1E22E941-0D57-1D40-BB5C-C58C841AC2B4}"/>
          </ac:spMkLst>
        </pc:spChg>
        <pc:spChg chg="add del mod">
          <ac:chgData name="De Silva W.A.T.P. it16051980" userId="39a69d27-d00d-400f-ab18-7d253bbf9ae5" providerId="ADAL" clId="{F2415439-37E6-8745-8369-6902578BD35E}" dt="2019-03-12T13:18:45.268" v="169"/>
          <ac:spMkLst>
            <pc:docMk/>
            <pc:sldMk cId="2105652020" sldId="259"/>
            <ac:spMk id="4" creationId="{8199CAE1-E33D-6E47-A333-4AD5811A85EB}"/>
          </ac:spMkLst>
        </pc:spChg>
        <pc:spChg chg="add del mod">
          <ac:chgData name="De Silva W.A.T.P. it16051980" userId="39a69d27-d00d-400f-ab18-7d253bbf9ae5" providerId="ADAL" clId="{F2415439-37E6-8745-8369-6902578BD35E}" dt="2019-03-12T16:00:19.237" v="701"/>
          <ac:spMkLst>
            <pc:docMk/>
            <pc:sldMk cId="2105652020" sldId="259"/>
            <ac:spMk id="4" creationId="{83E918C6-2828-8946-B544-B972D79FE081}"/>
          </ac:spMkLst>
        </pc:spChg>
        <pc:spChg chg="add del">
          <ac:chgData name="De Silva W.A.T.P. it16051980" userId="39a69d27-d00d-400f-ab18-7d253bbf9ae5" providerId="ADAL" clId="{F2415439-37E6-8745-8369-6902578BD35E}" dt="2019-03-12T13:17:26.021" v="100"/>
          <ac:spMkLst>
            <pc:docMk/>
            <pc:sldMk cId="2105652020" sldId="259"/>
            <ac:spMk id="5" creationId="{2A291307-9594-9944-ACBB-E7C85CE9F453}"/>
          </ac:spMkLst>
        </pc:spChg>
        <pc:spChg chg="add mod">
          <ac:chgData name="De Silva W.A.T.P. it16051980" userId="39a69d27-d00d-400f-ab18-7d253bbf9ae5" providerId="ADAL" clId="{F2415439-37E6-8745-8369-6902578BD35E}" dt="2019-03-12T16:11:42.838" v="1005" actId="1036"/>
          <ac:spMkLst>
            <pc:docMk/>
            <pc:sldMk cId="2105652020" sldId="259"/>
            <ac:spMk id="5" creationId="{E35E2311-0B7B-A24F-B17C-A80A53FC8344}"/>
          </ac:spMkLst>
        </pc:spChg>
        <pc:spChg chg="add del mod">
          <ac:chgData name="De Silva W.A.T.P. it16051980" userId="39a69d27-d00d-400f-ab18-7d253bbf9ae5" providerId="ADAL" clId="{F2415439-37E6-8745-8369-6902578BD35E}" dt="2019-03-12T13:18:42.559" v="161" actId="478"/>
          <ac:spMkLst>
            <pc:docMk/>
            <pc:sldMk cId="2105652020" sldId="259"/>
            <ac:spMk id="7" creationId="{AA044645-B151-134F-9872-7FD108789F48}"/>
          </ac:spMkLst>
        </pc:spChg>
      </pc:sldChg>
      <pc:sldChg chg="addSp delSp modSp">
        <pc:chgData name="De Silva W.A.T.P. it16051980" userId="39a69d27-d00d-400f-ab18-7d253bbf9ae5" providerId="ADAL" clId="{F2415439-37E6-8745-8369-6902578BD35E}" dt="2019-03-12T17:23:57.780" v="1610" actId="20577"/>
        <pc:sldMkLst>
          <pc:docMk/>
          <pc:sldMk cId="2303049018" sldId="260"/>
        </pc:sldMkLst>
        <pc:spChg chg="mod">
          <ac:chgData name="De Silva W.A.T.P. it16051980" userId="39a69d27-d00d-400f-ab18-7d253bbf9ae5" providerId="ADAL" clId="{F2415439-37E6-8745-8369-6902578BD35E}" dt="2019-03-12T15:47:47.821" v="591" actId="207"/>
          <ac:spMkLst>
            <pc:docMk/>
            <pc:sldMk cId="2303049018" sldId="260"/>
            <ac:spMk id="2" creationId="{91AFAF98-C76B-6048-89DA-194151CBC788}"/>
          </ac:spMkLst>
        </pc:spChg>
        <pc:spChg chg="del mod">
          <ac:chgData name="De Silva W.A.T.P. it16051980" userId="39a69d27-d00d-400f-ab18-7d253bbf9ae5" providerId="ADAL" clId="{F2415439-37E6-8745-8369-6902578BD35E}" dt="2019-03-12T16:12:48.962" v="1036" actId="478"/>
          <ac:spMkLst>
            <pc:docMk/>
            <pc:sldMk cId="2303049018" sldId="260"/>
            <ac:spMk id="3" creationId="{D5F4F037-7814-D248-B4CC-4645F28340CE}"/>
          </ac:spMkLst>
        </pc:spChg>
        <pc:spChg chg="add del mod">
          <ac:chgData name="De Silva W.A.T.P. it16051980" userId="39a69d27-d00d-400f-ab18-7d253bbf9ae5" providerId="ADAL" clId="{F2415439-37E6-8745-8369-6902578BD35E}" dt="2019-03-12T16:00:19.237" v="701"/>
          <ac:spMkLst>
            <pc:docMk/>
            <pc:sldMk cId="2303049018" sldId="260"/>
            <ac:spMk id="4" creationId="{F9954A51-2825-E34B-BF40-7A9F61BF28D5}"/>
          </ac:spMkLst>
        </pc:spChg>
        <pc:spChg chg="add mod">
          <ac:chgData name="De Silva W.A.T.P. it16051980" userId="39a69d27-d00d-400f-ab18-7d253bbf9ae5" providerId="ADAL" clId="{F2415439-37E6-8745-8369-6902578BD35E}" dt="2019-03-12T17:23:57.780" v="1610" actId="20577"/>
          <ac:spMkLst>
            <pc:docMk/>
            <pc:sldMk cId="2303049018" sldId="260"/>
            <ac:spMk id="5" creationId="{E0D1689A-9867-4C48-95E2-224AED47D00F}"/>
          </ac:spMkLst>
        </pc:spChg>
      </pc:sldChg>
      <pc:sldChg chg="addSp delSp modSp">
        <pc:chgData name="De Silva W.A.T.P. it16051980" userId="39a69d27-d00d-400f-ab18-7d253bbf9ae5" providerId="ADAL" clId="{F2415439-37E6-8745-8369-6902578BD35E}" dt="2019-03-14T15:56:47.915" v="1672" actId="20577"/>
        <pc:sldMkLst>
          <pc:docMk/>
          <pc:sldMk cId="2385930811" sldId="261"/>
        </pc:sldMkLst>
        <pc:spChg chg="mod">
          <ac:chgData name="De Silva W.A.T.P. it16051980" userId="39a69d27-d00d-400f-ab18-7d253bbf9ae5" providerId="ADAL" clId="{F2415439-37E6-8745-8369-6902578BD35E}" dt="2019-03-12T15:47:54.664" v="592" actId="207"/>
          <ac:spMkLst>
            <pc:docMk/>
            <pc:sldMk cId="2385930811" sldId="261"/>
            <ac:spMk id="2" creationId="{06752B0E-AF97-4B4F-8C5A-A133F740BDDB}"/>
          </ac:spMkLst>
        </pc:spChg>
        <pc:spChg chg="del mod">
          <ac:chgData name="De Silva W.A.T.P. it16051980" userId="39a69d27-d00d-400f-ab18-7d253bbf9ae5" providerId="ADAL" clId="{F2415439-37E6-8745-8369-6902578BD35E}" dt="2019-03-12T16:14:07.096" v="1093" actId="478"/>
          <ac:spMkLst>
            <pc:docMk/>
            <pc:sldMk cId="2385930811" sldId="261"/>
            <ac:spMk id="3" creationId="{1B01407A-073F-FB43-9206-83E40C1C0D77}"/>
          </ac:spMkLst>
        </pc:spChg>
        <pc:spChg chg="add del mod">
          <ac:chgData name="De Silva W.A.T.P. it16051980" userId="39a69d27-d00d-400f-ab18-7d253bbf9ae5" providerId="ADAL" clId="{F2415439-37E6-8745-8369-6902578BD35E}" dt="2019-03-12T16:00:19.237" v="701"/>
          <ac:spMkLst>
            <pc:docMk/>
            <pc:sldMk cId="2385930811" sldId="261"/>
            <ac:spMk id="4" creationId="{0DEAEBF4-D388-BE4B-A7FA-8962434016AC}"/>
          </ac:spMkLst>
        </pc:spChg>
        <pc:spChg chg="add mod">
          <ac:chgData name="De Silva W.A.T.P. it16051980" userId="39a69d27-d00d-400f-ab18-7d253bbf9ae5" providerId="ADAL" clId="{F2415439-37E6-8745-8369-6902578BD35E}" dt="2019-03-14T15:56:47.915" v="1672" actId="20577"/>
          <ac:spMkLst>
            <pc:docMk/>
            <pc:sldMk cId="2385930811" sldId="261"/>
            <ac:spMk id="5" creationId="{56890DA8-EE19-DB4E-B9BB-A1CEE5BAE769}"/>
          </ac:spMkLst>
        </pc:spChg>
      </pc:sldChg>
      <pc:sldChg chg="addSp delSp modSp">
        <pc:chgData name="De Silva W.A.T.P. it16051980" userId="39a69d27-d00d-400f-ab18-7d253bbf9ae5" providerId="ADAL" clId="{F2415439-37E6-8745-8369-6902578BD35E}" dt="2019-03-12T16:00:19.237" v="701"/>
        <pc:sldMkLst>
          <pc:docMk/>
          <pc:sldMk cId="783427502" sldId="262"/>
        </pc:sldMkLst>
        <pc:spChg chg="mod">
          <ac:chgData name="De Silva W.A.T.P. it16051980" userId="39a69d27-d00d-400f-ab18-7d253bbf9ae5" providerId="ADAL" clId="{F2415439-37E6-8745-8369-6902578BD35E}" dt="2019-03-12T15:48:22.838" v="596" actId="207"/>
          <ac:spMkLst>
            <pc:docMk/>
            <pc:sldMk cId="783427502" sldId="262"/>
            <ac:spMk id="2" creationId="{0CBE9DDA-67A3-D640-B980-8DE33F743116}"/>
          </ac:spMkLst>
        </pc:spChg>
        <pc:spChg chg="add del mod">
          <ac:chgData name="De Silva W.A.T.P. it16051980" userId="39a69d27-d00d-400f-ab18-7d253bbf9ae5" providerId="ADAL" clId="{F2415439-37E6-8745-8369-6902578BD35E}" dt="2019-03-12T16:00:19.237" v="701"/>
          <ac:spMkLst>
            <pc:docMk/>
            <pc:sldMk cId="783427502" sldId="262"/>
            <ac:spMk id="3" creationId="{27B6955E-CE99-B04D-9BEE-ADD4509E9F7E}"/>
          </ac:spMkLst>
        </pc:spChg>
      </pc:sldChg>
      <pc:sldChg chg="addSp delSp modSp">
        <pc:chgData name="De Silva W.A.T.P. it16051980" userId="39a69d27-d00d-400f-ab18-7d253bbf9ae5" providerId="ADAL" clId="{F2415439-37E6-8745-8369-6902578BD35E}" dt="2019-03-14T15:57:26.265" v="1673" actId="2085"/>
        <pc:sldMkLst>
          <pc:docMk/>
          <pc:sldMk cId="1026974438" sldId="267"/>
        </pc:sldMkLst>
        <pc:spChg chg="mod">
          <ac:chgData name="De Silva W.A.T.P. it16051980" userId="39a69d27-d00d-400f-ab18-7d253bbf9ae5" providerId="ADAL" clId="{F2415439-37E6-8745-8369-6902578BD35E}" dt="2019-03-12T15:53:36.331" v="637"/>
          <ac:spMkLst>
            <pc:docMk/>
            <pc:sldMk cId="1026974438" sldId="267"/>
            <ac:spMk id="2" creationId="{00000000-0000-0000-0000-000000000000}"/>
          </ac:spMkLst>
        </pc:spChg>
        <pc:spChg chg="mod">
          <ac:chgData name="De Silva W.A.T.P. it16051980" userId="39a69d27-d00d-400f-ab18-7d253bbf9ae5" providerId="ADAL" clId="{F2415439-37E6-8745-8369-6902578BD35E}" dt="2019-03-14T15:57:26.265" v="1673" actId="2085"/>
          <ac:spMkLst>
            <pc:docMk/>
            <pc:sldMk cId="1026974438" sldId="267"/>
            <ac:spMk id="3" creationId="{00000000-0000-0000-0000-000000000000}"/>
          </ac:spMkLst>
        </pc:spChg>
        <pc:spChg chg="add del mod">
          <ac:chgData name="De Silva W.A.T.P. it16051980" userId="39a69d27-d00d-400f-ab18-7d253bbf9ae5" providerId="ADAL" clId="{F2415439-37E6-8745-8369-6902578BD35E}" dt="2019-03-12T16:00:19.237" v="701"/>
          <ac:spMkLst>
            <pc:docMk/>
            <pc:sldMk cId="1026974438" sldId="267"/>
            <ac:spMk id="4" creationId="{AB17048A-564C-2C4C-A373-F53A239A2B80}"/>
          </ac:spMkLst>
        </pc:spChg>
        <pc:spChg chg="add mod">
          <ac:chgData name="De Silva W.A.T.P. it16051980" userId="39a69d27-d00d-400f-ab18-7d253bbf9ae5" providerId="ADAL" clId="{F2415439-37E6-8745-8369-6902578BD35E}" dt="2019-03-12T16:04:25.186" v="794" actId="1076"/>
          <ac:spMkLst>
            <pc:docMk/>
            <pc:sldMk cId="1026974438" sldId="267"/>
            <ac:spMk id="6" creationId="{4BA498B8-6313-1F45-B968-F9B04190704E}"/>
          </ac:spMkLst>
        </pc:spChg>
        <pc:spChg chg="del">
          <ac:chgData name="De Silva W.A.T.P. it16051980" userId="39a69d27-d00d-400f-ab18-7d253bbf9ae5" providerId="ADAL" clId="{F2415439-37E6-8745-8369-6902578BD35E}" dt="2019-03-12T12:52:23.587" v="14" actId="478"/>
          <ac:spMkLst>
            <pc:docMk/>
            <pc:sldMk cId="1026974438" sldId="267"/>
            <ac:spMk id="9" creationId="{00000000-0000-0000-0000-000000000000}"/>
          </ac:spMkLst>
        </pc:spChg>
        <pc:picChg chg="add mod">
          <ac:chgData name="De Silva W.A.T.P. it16051980" userId="39a69d27-d00d-400f-ab18-7d253bbf9ae5" providerId="ADAL" clId="{F2415439-37E6-8745-8369-6902578BD35E}" dt="2019-03-12T16:03:31.551" v="786" actId="1076"/>
          <ac:picMkLst>
            <pc:docMk/>
            <pc:sldMk cId="1026974438" sldId="267"/>
            <ac:picMk id="5" creationId="{A6981322-217E-F345-A83F-4BF5C132B0BC}"/>
          </ac:picMkLst>
        </pc:picChg>
        <pc:picChg chg="add del mod">
          <ac:chgData name="De Silva W.A.T.P. it16051980" userId="39a69d27-d00d-400f-ab18-7d253bbf9ae5" providerId="ADAL" clId="{F2415439-37E6-8745-8369-6902578BD35E}" dt="2019-03-12T13:14:59.330" v="30" actId="478"/>
          <ac:picMkLst>
            <pc:docMk/>
            <pc:sldMk cId="1026974438" sldId="267"/>
            <ac:picMk id="6" creationId="{00000000-0000-0000-0000-000000000000}"/>
          </ac:picMkLst>
        </pc:picChg>
        <pc:picChg chg="del">
          <ac:chgData name="De Silva W.A.T.P. it16051980" userId="39a69d27-d00d-400f-ab18-7d253bbf9ae5" providerId="ADAL" clId="{F2415439-37E6-8745-8369-6902578BD35E}" dt="2019-03-12T12:52:26.151" v="15" actId="478"/>
          <ac:picMkLst>
            <pc:docMk/>
            <pc:sldMk cId="1026974438" sldId="267"/>
            <ac:picMk id="8" creationId="{00000000-0000-0000-0000-000000000000}"/>
          </ac:picMkLst>
        </pc:picChg>
        <pc:picChg chg="add del mod">
          <ac:chgData name="De Silva W.A.T.P. it16051980" userId="39a69d27-d00d-400f-ab18-7d253bbf9ae5" providerId="ADAL" clId="{F2415439-37E6-8745-8369-6902578BD35E}" dt="2019-03-12T14:18:54.219" v="195" actId="931"/>
          <ac:picMkLst>
            <pc:docMk/>
            <pc:sldMk cId="1026974438" sldId="267"/>
            <ac:picMk id="10" creationId="{7E6B81CB-4448-944D-ABAC-479A745C4387}"/>
          </ac:picMkLst>
        </pc:picChg>
        <pc:picChg chg="add del mod">
          <ac:chgData name="De Silva W.A.T.P. it16051980" userId="39a69d27-d00d-400f-ab18-7d253bbf9ae5" providerId="ADAL" clId="{F2415439-37E6-8745-8369-6902578BD35E}" dt="2019-03-12T14:25:20.097" v="211" actId="478"/>
          <ac:picMkLst>
            <pc:docMk/>
            <pc:sldMk cId="1026974438" sldId="267"/>
            <ac:picMk id="12" creationId="{4C88B563-AB40-694C-BA9F-79F6751CD635}"/>
          </ac:picMkLst>
        </pc:picChg>
        <pc:picChg chg="add del mod">
          <ac:chgData name="De Silva W.A.T.P. it16051980" userId="39a69d27-d00d-400f-ab18-7d253bbf9ae5" providerId="ADAL" clId="{F2415439-37E6-8745-8369-6902578BD35E}" dt="2019-03-12T14:28:27.456" v="228" actId="478"/>
          <ac:picMkLst>
            <pc:docMk/>
            <pc:sldMk cId="1026974438" sldId="267"/>
            <ac:picMk id="14" creationId="{BFAF2731-2831-1A42-975E-FBDFD91E1D5E}"/>
          </ac:picMkLst>
        </pc:picChg>
        <pc:picChg chg="add mod">
          <ac:chgData name="De Silva W.A.T.P. it16051980" userId="39a69d27-d00d-400f-ab18-7d253bbf9ae5" providerId="ADAL" clId="{F2415439-37E6-8745-8369-6902578BD35E}" dt="2019-03-12T16:03:31.551" v="786" actId="1076"/>
          <ac:picMkLst>
            <pc:docMk/>
            <pc:sldMk cId="1026974438" sldId="267"/>
            <ac:picMk id="16" creationId="{D4AC73A6-9B69-6643-A5B4-B5DEA0746476}"/>
          </ac:picMkLst>
        </pc:picChg>
        <pc:picChg chg="add mod">
          <ac:chgData name="De Silva W.A.T.P. it16051980" userId="39a69d27-d00d-400f-ab18-7d253bbf9ae5" providerId="ADAL" clId="{F2415439-37E6-8745-8369-6902578BD35E}" dt="2019-03-12T16:03:31.551" v="786" actId="1076"/>
          <ac:picMkLst>
            <pc:docMk/>
            <pc:sldMk cId="1026974438" sldId="267"/>
            <ac:picMk id="18" creationId="{01890734-67DE-844A-91E7-E92E88584D26}"/>
          </ac:picMkLst>
        </pc:picChg>
        <pc:picChg chg="add mod">
          <ac:chgData name="De Silva W.A.T.P. it16051980" userId="39a69d27-d00d-400f-ab18-7d253bbf9ae5" providerId="ADAL" clId="{F2415439-37E6-8745-8369-6902578BD35E}" dt="2019-03-12T16:03:31.551" v="786" actId="1076"/>
          <ac:picMkLst>
            <pc:docMk/>
            <pc:sldMk cId="1026974438" sldId="267"/>
            <ac:picMk id="20" creationId="{30CB2FDA-B164-EB43-8341-03F179F8BBA3}"/>
          </ac:picMkLst>
        </pc:picChg>
        <pc:picChg chg="add mod">
          <ac:chgData name="De Silva W.A.T.P. it16051980" userId="39a69d27-d00d-400f-ab18-7d253bbf9ae5" providerId="ADAL" clId="{F2415439-37E6-8745-8369-6902578BD35E}" dt="2019-03-12T16:03:31.551" v="786" actId="1076"/>
          <ac:picMkLst>
            <pc:docMk/>
            <pc:sldMk cId="1026974438" sldId="267"/>
            <ac:picMk id="21" creationId="{0693188E-7F1F-6044-9C2D-9C93690D37D4}"/>
          </ac:picMkLst>
        </pc:picChg>
      </pc:sldChg>
      <pc:sldChg chg="addSp delSp modSp add">
        <pc:chgData name="De Silva W.A.T.P. it16051980" userId="39a69d27-d00d-400f-ab18-7d253bbf9ae5" providerId="ADAL" clId="{F2415439-37E6-8745-8369-6902578BD35E}" dt="2019-03-12T16:06:01.533" v="881" actId="1076"/>
        <pc:sldMkLst>
          <pc:docMk/>
          <pc:sldMk cId="1108311296" sldId="268"/>
        </pc:sldMkLst>
        <pc:spChg chg="del">
          <ac:chgData name="De Silva W.A.T.P. it16051980" userId="39a69d27-d00d-400f-ab18-7d253bbf9ae5" providerId="ADAL" clId="{F2415439-37E6-8745-8369-6902578BD35E}" dt="2019-03-12T14:33:26.895" v="247" actId="478"/>
          <ac:spMkLst>
            <pc:docMk/>
            <pc:sldMk cId="1108311296" sldId="268"/>
            <ac:spMk id="2" creationId="{1F0161E7-8F66-D64D-B195-CD342E5FC7A2}"/>
          </ac:spMkLst>
        </pc:spChg>
        <pc:spChg chg="add del mod">
          <ac:chgData name="De Silva W.A.T.P. it16051980" userId="39a69d27-d00d-400f-ab18-7d253bbf9ae5" providerId="ADAL" clId="{F2415439-37E6-8745-8369-6902578BD35E}" dt="2019-03-12T15:52:29.933" v="609"/>
          <ac:spMkLst>
            <pc:docMk/>
            <pc:sldMk cId="1108311296" sldId="268"/>
            <ac:spMk id="2" creationId="{4701F52F-F987-7942-A73D-CDEB9CB71DB4}"/>
          </ac:spMkLst>
        </pc:spChg>
        <pc:spChg chg="add del mod">
          <ac:chgData name="De Silva W.A.T.P. it16051980" userId="39a69d27-d00d-400f-ab18-7d253bbf9ae5" providerId="ADAL" clId="{F2415439-37E6-8745-8369-6902578BD35E}" dt="2019-03-12T15:52:31.458" v="611"/>
          <ac:spMkLst>
            <pc:docMk/>
            <pc:sldMk cId="1108311296" sldId="268"/>
            <ac:spMk id="3" creationId="{7A2CD19D-D891-DB46-AF84-046D92BDD469}"/>
          </ac:spMkLst>
        </pc:spChg>
        <pc:spChg chg="del mod">
          <ac:chgData name="De Silva W.A.T.P. it16051980" userId="39a69d27-d00d-400f-ab18-7d253bbf9ae5" providerId="ADAL" clId="{F2415439-37E6-8745-8369-6902578BD35E}" dt="2019-03-12T14:33:55.538" v="251" actId="478"/>
          <ac:spMkLst>
            <pc:docMk/>
            <pc:sldMk cId="1108311296" sldId="268"/>
            <ac:spMk id="3" creationId="{E9D8B8F5-0C04-1C4D-84B2-3D6BD549A046}"/>
          </ac:spMkLst>
        </pc:spChg>
        <pc:spChg chg="add mod">
          <ac:chgData name="De Silva W.A.T.P. it16051980" userId="39a69d27-d00d-400f-ab18-7d253bbf9ae5" providerId="ADAL" clId="{F2415439-37E6-8745-8369-6902578BD35E}" dt="2019-03-12T16:06:01.533" v="881" actId="1076"/>
          <ac:spMkLst>
            <pc:docMk/>
            <pc:sldMk cId="1108311296" sldId="268"/>
            <ac:spMk id="4" creationId="{64C328BF-7848-4F4D-90A2-394514B5E1AC}"/>
          </ac:spMkLst>
        </pc:spChg>
        <pc:spChg chg="add del mod">
          <ac:chgData name="De Silva W.A.T.P. it16051980" userId="39a69d27-d00d-400f-ab18-7d253bbf9ae5" providerId="ADAL" clId="{F2415439-37E6-8745-8369-6902578BD35E}" dt="2019-03-12T15:52:37.169" v="614" actId="478"/>
          <ac:spMkLst>
            <pc:docMk/>
            <pc:sldMk cId="1108311296" sldId="268"/>
            <ac:spMk id="5" creationId="{150B0085-107E-C34B-BC35-6986ABDB1C45}"/>
          </ac:spMkLst>
        </pc:spChg>
        <pc:spChg chg="add del mod">
          <ac:chgData name="De Silva W.A.T.P. it16051980" userId="39a69d27-d00d-400f-ab18-7d253bbf9ae5" providerId="ADAL" clId="{F2415439-37E6-8745-8369-6902578BD35E}" dt="2019-03-12T14:37:04.788" v="268"/>
          <ac:spMkLst>
            <pc:docMk/>
            <pc:sldMk cId="1108311296" sldId="268"/>
            <ac:spMk id="5" creationId="{66BD2280-E093-4B41-8FBE-E9F272833198}"/>
          </ac:spMkLst>
        </pc:spChg>
        <pc:spChg chg="add del mod">
          <ac:chgData name="De Silva W.A.T.P. it16051980" userId="39a69d27-d00d-400f-ab18-7d253bbf9ae5" providerId="ADAL" clId="{F2415439-37E6-8745-8369-6902578BD35E}" dt="2019-03-12T14:37:03.334" v="266"/>
          <ac:spMkLst>
            <pc:docMk/>
            <pc:sldMk cId="1108311296" sldId="268"/>
            <ac:spMk id="6" creationId="{0AA0013B-1D8D-7C40-82A8-50FB3815CFD0}"/>
          </ac:spMkLst>
        </pc:spChg>
        <pc:spChg chg="add del mod">
          <ac:chgData name="De Silva W.A.T.P. it16051980" userId="39a69d27-d00d-400f-ab18-7d253bbf9ae5" providerId="ADAL" clId="{F2415439-37E6-8745-8369-6902578BD35E}" dt="2019-03-12T15:54:32.154" v="640" actId="47"/>
          <ac:spMkLst>
            <pc:docMk/>
            <pc:sldMk cId="1108311296" sldId="268"/>
            <ac:spMk id="6" creationId="{AB75EC50-874E-634C-9CAD-B5F75BE70C04}"/>
          </ac:spMkLst>
        </pc:spChg>
        <pc:spChg chg="add del mod">
          <ac:chgData name="De Silva W.A.T.P. it16051980" userId="39a69d27-d00d-400f-ab18-7d253bbf9ae5" providerId="ADAL" clId="{F2415439-37E6-8745-8369-6902578BD35E}" dt="2019-03-12T15:52:53.595" v="618"/>
          <ac:spMkLst>
            <pc:docMk/>
            <pc:sldMk cId="1108311296" sldId="268"/>
            <ac:spMk id="7" creationId="{21413561-5B25-6247-ACCA-00FD2AD27CC8}"/>
          </ac:spMkLst>
        </pc:spChg>
        <pc:spChg chg="add del mod">
          <ac:chgData name="De Silva W.A.T.P. it16051980" userId="39a69d27-d00d-400f-ab18-7d253bbf9ae5" providerId="ADAL" clId="{F2415439-37E6-8745-8369-6902578BD35E}" dt="2019-03-12T14:48:19.156" v="280"/>
          <ac:spMkLst>
            <pc:docMk/>
            <pc:sldMk cId="1108311296" sldId="268"/>
            <ac:spMk id="7" creationId="{F2AB21A9-FC19-6049-A97A-A1B5E58FF8AD}"/>
          </ac:spMkLst>
        </pc:spChg>
        <pc:spChg chg="add mod">
          <ac:chgData name="De Silva W.A.T.P. it16051980" userId="39a69d27-d00d-400f-ab18-7d253bbf9ae5" providerId="ADAL" clId="{F2415439-37E6-8745-8369-6902578BD35E}" dt="2019-03-12T15:53:37.543" v="639"/>
          <ac:spMkLst>
            <pc:docMk/>
            <pc:sldMk cId="1108311296" sldId="268"/>
            <ac:spMk id="8" creationId="{E94D1128-DA87-3041-8244-E7A7C20894DD}"/>
          </ac:spMkLst>
        </pc:spChg>
        <pc:spChg chg="add mod">
          <ac:chgData name="De Silva W.A.T.P. it16051980" userId="39a69d27-d00d-400f-ab18-7d253bbf9ae5" providerId="ADAL" clId="{F2415439-37E6-8745-8369-6902578BD35E}" dt="2019-03-12T15:52:18.160" v="604" actId="1076"/>
          <ac:spMkLst>
            <pc:docMk/>
            <pc:sldMk cId="1108311296" sldId="268"/>
            <ac:spMk id="9" creationId="{C1099EA0-CA55-AC45-AFFC-B582A1FC2322}"/>
          </ac:spMkLst>
        </pc:spChg>
        <pc:spChg chg="add del mod">
          <ac:chgData name="De Silva W.A.T.P. it16051980" userId="39a69d27-d00d-400f-ab18-7d253bbf9ae5" providerId="ADAL" clId="{F2415439-37E6-8745-8369-6902578BD35E}" dt="2019-03-12T16:00:19.237" v="701"/>
          <ac:spMkLst>
            <pc:docMk/>
            <pc:sldMk cId="1108311296" sldId="268"/>
            <ac:spMk id="10" creationId="{7DA75CEE-4CAC-0343-BC05-6766FF0056A7}"/>
          </ac:spMkLst>
        </pc:spChg>
        <pc:spChg chg="add mod">
          <ac:chgData name="De Silva W.A.T.P. it16051980" userId="39a69d27-d00d-400f-ab18-7d253bbf9ae5" providerId="ADAL" clId="{F2415439-37E6-8745-8369-6902578BD35E}" dt="2019-03-12T16:05:32.223" v="880" actId="1076"/>
          <ac:spMkLst>
            <pc:docMk/>
            <pc:sldMk cId="1108311296" sldId="268"/>
            <ac:spMk id="12" creationId="{24F1E629-29D1-7F40-9859-C017C0B98BA9}"/>
          </ac:spMkLst>
        </pc:spChg>
        <pc:picChg chg="add del mod">
          <ac:chgData name="De Silva W.A.T.P. it16051980" userId="39a69d27-d00d-400f-ab18-7d253bbf9ae5" providerId="ADAL" clId="{F2415439-37E6-8745-8369-6902578BD35E}" dt="2019-03-12T15:25:12.825" v="529" actId="478"/>
          <ac:picMkLst>
            <pc:docMk/>
            <pc:sldMk cId="1108311296" sldId="268"/>
            <ac:picMk id="11" creationId="{91239D81-17FA-B644-841F-1F026C9A0170}"/>
          </ac:picMkLst>
        </pc:picChg>
        <pc:picChg chg="add del mod">
          <ac:chgData name="De Silva W.A.T.P. it16051980" userId="39a69d27-d00d-400f-ab18-7d253bbf9ae5" providerId="ADAL" clId="{F2415439-37E6-8745-8369-6902578BD35E}" dt="2019-03-12T15:45:48.816" v="578" actId="478"/>
          <ac:picMkLst>
            <pc:docMk/>
            <pc:sldMk cId="1108311296" sldId="268"/>
            <ac:picMk id="13" creationId="{84C1F837-B49A-7144-B92D-C6C3A4A2EC38}"/>
          </ac:picMkLst>
        </pc:picChg>
        <pc:picChg chg="add del mod">
          <ac:chgData name="De Silva W.A.T.P. it16051980" userId="39a69d27-d00d-400f-ab18-7d253bbf9ae5" providerId="ADAL" clId="{F2415439-37E6-8745-8369-6902578BD35E}" dt="2019-03-12T15:36:54.235" v="537" actId="478"/>
          <ac:picMkLst>
            <pc:docMk/>
            <pc:sldMk cId="1108311296" sldId="268"/>
            <ac:picMk id="14" creationId="{3198BF73-EAAF-4249-8EC6-CA2589AA64A7}"/>
          </ac:picMkLst>
        </pc:picChg>
        <pc:picChg chg="add mod">
          <ac:chgData name="De Silva W.A.T.P. it16051980" userId="39a69d27-d00d-400f-ab18-7d253bbf9ae5" providerId="ADAL" clId="{F2415439-37E6-8745-8369-6902578BD35E}" dt="2019-03-12T16:04:34.248" v="795" actId="1076"/>
          <ac:picMkLst>
            <pc:docMk/>
            <pc:sldMk cId="1108311296" sldId="268"/>
            <ac:picMk id="16" creationId="{1AC0266D-79A2-B448-AA5D-C6EDE0C18DE8}"/>
          </ac:picMkLst>
        </pc:picChg>
      </pc:sldChg>
      <pc:sldChg chg="addSp delSp modSp add">
        <pc:chgData name="De Silva W.A.T.P. it16051980" userId="39a69d27-d00d-400f-ab18-7d253bbf9ae5" providerId="ADAL" clId="{F2415439-37E6-8745-8369-6902578BD35E}" dt="2019-03-14T19:26:27.137" v="1820" actId="1076"/>
        <pc:sldMkLst>
          <pc:docMk/>
          <pc:sldMk cId="2087696953" sldId="269"/>
        </pc:sldMkLst>
        <pc:spChg chg="mod">
          <ac:chgData name="De Silva W.A.T.P. it16051980" userId="39a69d27-d00d-400f-ab18-7d253bbf9ae5" providerId="ADAL" clId="{F2415439-37E6-8745-8369-6902578BD35E}" dt="2019-03-12T16:09:32.293" v="882"/>
          <ac:spMkLst>
            <pc:docMk/>
            <pc:sldMk cId="2087696953" sldId="269"/>
            <ac:spMk id="2" creationId="{8D6C4965-C0E6-3F4F-823D-FB4A754D5234}"/>
          </ac:spMkLst>
        </pc:spChg>
        <pc:spChg chg="del mod">
          <ac:chgData name="De Silva W.A.T.P. it16051980" userId="39a69d27-d00d-400f-ab18-7d253bbf9ae5" providerId="ADAL" clId="{F2415439-37E6-8745-8369-6902578BD35E}" dt="2019-03-14T15:58:51.680" v="1674" actId="478"/>
          <ac:spMkLst>
            <pc:docMk/>
            <pc:sldMk cId="2087696953" sldId="269"/>
            <ac:spMk id="3" creationId="{E399E3DB-48D9-7349-A035-B5FF79083B2B}"/>
          </ac:spMkLst>
        </pc:spChg>
        <pc:spChg chg="add del mod">
          <ac:chgData name="De Silva W.A.T.P. it16051980" userId="39a69d27-d00d-400f-ab18-7d253bbf9ae5" providerId="ADAL" clId="{F2415439-37E6-8745-8369-6902578BD35E}" dt="2019-03-12T16:00:19.237" v="701"/>
          <ac:spMkLst>
            <pc:docMk/>
            <pc:sldMk cId="2087696953" sldId="269"/>
            <ac:spMk id="4" creationId="{2A777EF6-0A5D-734E-BA1B-0B461F6BE33C}"/>
          </ac:spMkLst>
        </pc:spChg>
        <pc:spChg chg="add mod">
          <ac:chgData name="De Silva W.A.T.P. it16051980" userId="39a69d27-d00d-400f-ab18-7d253bbf9ae5" providerId="ADAL" clId="{F2415439-37E6-8745-8369-6902578BD35E}" dt="2019-03-14T19:22:48.345" v="1732" actId="1076"/>
          <ac:spMkLst>
            <pc:docMk/>
            <pc:sldMk cId="2087696953" sldId="269"/>
            <ac:spMk id="5" creationId="{0FFC7EEA-4935-D843-9327-2BAD867D7A72}"/>
          </ac:spMkLst>
        </pc:spChg>
        <pc:spChg chg="add mod">
          <ac:chgData name="De Silva W.A.T.P. it16051980" userId="39a69d27-d00d-400f-ab18-7d253bbf9ae5" providerId="ADAL" clId="{F2415439-37E6-8745-8369-6902578BD35E}" dt="2019-03-12T16:09:44.411" v="884" actId="1076"/>
          <ac:spMkLst>
            <pc:docMk/>
            <pc:sldMk cId="2087696953" sldId="269"/>
            <ac:spMk id="5" creationId="{D0026CB4-8590-524C-9F80-E01121B6096B}"/>
          </ac:spMkLst>
        </pc:spChg>
        <pc:spChg chg="add mod">
          <ac:chgData name="De Silva W.A.T.P. it16051980" userId="39a69d27-d00d-400f-ab18-7d253bbf9ae5" providerId="ADAL" clId="{F2415439-37E6-8745-8369-6902578BD35E}" dt="2019-03-14T19:23:43.980" v="1811" actId="313"/>
          <ac:spMkLst>
            <pc:docMk/>
            <pc:sldMk cId="2087696953" sldId="269"/>
            <ac:spMk id="10" creationId="{9E222451-F934-E143-B5D8-EE25C1688258}"/>
          </ac:spMkLst>
        </pc:spChg>
        <pc:picChg chg="add del mod">
          <ac:chgData name="De Silva W.A.T.P. it16051980" userId="39a69d27-d00d-400f-ab18-7d253bbf9ae5" providerId="ADAL" clId="{F2415439-37E6-8745-8369-6902578BD35E}" dt="2019-03-14T19:16:21.722" v="1705" actId="478"/>
          <ac:picMkLst>
            <pc:docMk/>
            <pc:sldMk cId="2087696953" sldId="269"/>
            <ac:picMk id="7" creationId="{BFC27565-BBBD-114F-A9DE-8370A72D6FA7}"/>
          </ac:picMkLst>
        </pc:picChg>
        <pc:picChg chg="add del mod">
          <ac:chgData name="De Silva W.A.T.P. it16051980" userId="39a69d27-d00d-400f-ab18-7d253bbf9ae5" providerId="ADAL" clId="{F2415439-37E6-8745-8369-6902578BD35E}" dt="2019-03-14T19:21:54.885" v="1718" actId="478"/>
          <ac:picMkLst>
            <pc:docMk/>
            <pc:sldMk cId="2087696953" sldId="269"/>
            <ac:picMk id="9" creationId="{79D767C2-2431-6D42-A621-4C79C832326E}"/>
          </ac:picMkLst>
        </pc:picChg>
        <pc:picChg chg="add del mod">
          <ac:chgData name="De Silva W.A.T.P. it16051980" userId="39a69d27-d00d-400f-ab18-7d253bbf9ae5" providerId="ADAL" clId="{F2415439-37E6-8745-8369-6902578BD35E}" dt="2019-03-14T19:22:17.426" v="1723" actId="478"/>
          <ac:picMkLst>
            <pc:docMk/>
            <pc:sldMk cId="2087696953" sldId="269"/>
            <ac:picMk id="12" creationId="{08FBAA99-5E60-634A-9174-135FDE7D31B1}"/>
          </ac:picMkLst>
        </pc:picChg>
        <pc:picChg chg="add del mod">
          <ac:chgData name="De Silva W.A.T.P. it16051980" userId="39a69d27-d00d-400f-ab18-7d253bbf9ae5" providerId="ADAL" clId="{F2415439-37E6-8745-8369-6902578BD35E}" dt="2019-03-14T19:26:02.953" v="1814" actId="478"/>
          <ac:picMkLst>
            <pc:docMk/>
            <pc:sldMk cId="2087696953" sldId="269"/>
            <ac:picMk id="14" creationId="{BBEBC458-4428-7F4B-9DF4-880B47B8178C}"/>
          </ac:picMkLst>
        </pc:picChg>
        <pc:picChg chg="add mod">
          <ac:chgData name="De Silva W.A.T.P. it16051980" userId="39a69d27-d00d-400f-ab18-7d253bbf9ae5" providerId="ADAL" clId="{F2415439-37E6-8745-8369-6902578BD35E}" dt="2019-03-14T19:26:27.137" v="1820" actId="1076"/>
          <ac:picMkLst>
            <pc:docMk/>
            <pc:sldMk cId="2087696953" sldId="269"/>
            <ac:picMk id="16" creationId="{4241AFE1-413E-5848-B799-067BFE955DB6}"/>
          </ac:picMkLst>
        </pc:picChg>
      </pc:sldChg>
      <pc:sldChg chg="addSp delSp modSp add">
        <pc:chgData name="De Silva W.A.T.P. it16051980" userId="39a69d27-d00d-400f-ab18-7d253bbf9ae5" providerId="ADAL" clId="{F2415439-37E6-8745-8369-6902578BD35E}" dt="2019-03-12T17:32:05.642" v="1671" actId="1076"/>
        <pc:sldMkLst>
          <pc:docMk/>
          <pc:sldMk cId="3134221835" sldId="270"/>
        </pc:sldMkLst>
        <pc:spChg chg="mod">
          <ac:chgData name="De Silva W.A.T.P. it16051980" userId="39a69d27-d00d-400f-ab18-7d253bbf9ae5" providerId="ADAL" clId="{F2415439-37E6-8745-8369-6902578BD35E}" dt="2019-03-12T16:31:42.567" v="1395" actId="1076"/>
          <ac:spMkLst>
            <pc:docMk/>
            <pc:sldMk cId="3134221835" sldId="270"/>
            <ac:spMk id="2" creationId="{1459CAD1-EB6B-E144-8E73-7A03C0ED1218}"/>
          </ac:spMkLst>
        </pc:spChg>
        <pc:spChg chg="del">
          <ac:chgData name="De Silva W.A.T.P. it16051980" userId="39a69d27-d00d-400f-ab18-7d253bbf9ae5" providerId="ADAL" clId="{F2415439-37E6-8745-8369-6902578BD35E}" dt="2019-03-12T16:20:34.779" v="1233" actId="478"/>
          <ac:spMkLst>
            <pc:docMk/>
            <pc:sldMk cId="3134221835" sldId="270"/>
            <ac:spMk id="3" creationId="{78E43218-657A-CB41-B024-B66B78DB5430}"/>
          </ac:spMkLst>
        </pc:spChg>
        <pc:spChg chg="add del mod">
          <ac:chgData name="De Silva W.A.T.P. it16051980" userId="39a69d27-d00d-400f-ab18-7d253bbf9ae5" providerId="ADAL" clId="{F2415439-37E6-8745-8369-6902578BD35E}" dt="2019-03-12T16:22:07.800" v="1236"/>
          <ac:spMkLst>
            <pc:docMk/>
            <pc:sldMk cId="3134221835" sldId="270"/>
            <ac:spMk id="5" creationId="{E3662CFD-612E-E242-9DB9-FB7022D62185}"/>
          </ac:spMkLst>
        </pc:spChg>
        <pc:graphicFrameChg chg="add del mod modGraphic">
          <ac:chgData name="De Silva W.A.T.P. it16051980" userId="39a69d27-d00d-400f-ab18-7d253bbf9ae5" providerId="ADAL" clId="{F2415439-37E6-8745-8369-6902578BD35E}" dt="2019-03-12T17:30:49.700" v="1654" actId="122"/>
          <ac:graphicFrameMkLst>
            <pc:docMk/>
            <pc:sldMk cId="3134221835" sldId="270"/>
            <ac:graphicFrameMk id="6" creationId="{B76D3B1F-2FEA-184E-870C-198A0F2EF983}"/>
          </ac:graphicFrameMkLst>
        </pc:graphicFrameChg>
        <pc:picChg chg="add mod">
          <ac:chgData name="De Silva W.A.T.P. it16051980" userId="39a69d27-d00d-400f-ab18-7d253bbf9ae5" providerId="ADAL" clId="{F2415439-37E6-8745-8369-6902578BD35E}" dt="2019-03-12T17:30:27.769" v="1648" actId="1076"/>
          <ac:picMkLst>
            <pc:docMk/>
            <pc:sldMk cId="3134221835" sldId="270"/>
            <ac:picMk id="8" creationId="{FBE1873D-EDAA-BC49-8BF7-FA8E6C0CD35B}"/>
          </ac:picMkLst>
        </pc:picChg>
        <pc:picChg chg="add mod">
          <ac:chgData name="De Silva W.A.T.P. it16051980" userId="39a69d27-d00d-400f-ab18-7d253bbf9ae5" providerId="ADAL" clId="{F2415439-37E6-8745-8369-6902578BD35E}" dt="2019-03-12T17:30:27.769" v="1648" actId="1076"/>
          <ac:picMkLst>
            <pc:docMk/>
            <pc:sldMk cId="3134221835" sldId="270"/>
            <ac:picMk id="9" creationId="{063F7CEC-23AA-A348-AE00-38D650A9E34F}"/>
          </ac:picMkLst>
        </pc:picChg>
        <pc:picChg chg="add mod">
          <ac:chgData name="De Silva W.A.T.P. it16051980" userId="39a69d27-d00d-400f-ab18-7d253bbf9ae5" providerId="ADAL" clId="{F2415439-37E6-8745-8369-6902578BD35E}" dt="2019-03-12T17:31:50.766" v="1667" actId="1076"/>
          <ac:picMkLst>
            <pc:docMk/>
            <pc:sldMk cId="3134221835" sldId="270"/>
            <ac:picMk id="10" creationId="{8B917355-D99D-2543-8C8D-CDD9304600FC}"/>
          </ac:picMkLst>
        </pc:picChg>
        <pc:picChg chg="add mod">
          <ac:chgData name="De Silva W.A.T.P. it16051980" userId="39a69d27-d00d-400f-ab18-7d253bbf9ae5" providerId="ADAL" clId="{F2415439-37E6-8745-8369-6902578BD35E}" dt="2019-03-12T17:31:40.804" v="1664" actId="1076"/>
          <ac:picMkLst>
            <pc:docMk/>
            <pc:sldMk cId="3134221835" sldId="270"/>
            <ac:picMk id="11" creationId="{0849E93D-F349-8748-AEA8-F1ADB9E400A6}"/>
          </ac:picMkLst>
        </pc:picChg>
        <pc:picChg chg="add mod">
          <ac:chgData name="De Silva W.A.T.P. it16051980" userId="39a69d27-d00d-400f-ab18-7d253bbf9ae5" providerId="ADAL" clId="{F2415439-37E6-8745-8369-6902578BD35E}" dt="2019-03-12T17:31:13.973" v="1659" actId="1076"/>
          <ac:picMkLst>
            <pc:docMk/>
            <pc:sldMk cId="3134221835" sldId="270"/>
            <ac:picMk id="12" creationId="{4DA199FC-2EBA-744A-8F35-2604458F5B82}"/>
          </ac:picMkLst>
        </pc:picChg>
        <pc:picChg chg="add mod">
          <ac:chgData name="De Silva W.A.T.P. it16051980" userId="39a69d27-d00d-400f-ab18-7d253bbf9ae5" providerId="ADAL" clId="{F2415439-37E6-8745-8369-6902578BD35E}" dt="2019-03-12T17:31:08.184" v="1657" actId="1076"/>
          <ac:picMkLst>
            <pc:docMk/>
            <pc:sldMk cId="3134221835" sldId="270"/>
            <ac:picMk id="13" creationId="{5ECC6AD3-5F69-D849-A7DA-1327CB5718F2}"/>
          </ac:picMkLst>
        </pc:picChg>
        <pc:picChg chg="add mod">
          <ac:chgData name="De Silva W.A.T.P. it16051980" userId="39a69d27-d00d-400f-ab18-7d253bbf9ae5" providerId="ADAL" clId="{F2415439-37E6-8745-8369-6902578BD35E}" dt="2019-03-12T17:31:11.455" v="1658" actId="1076"/>
          <ac:picMkLst>
            <pc:docMk/>
            <pc:sldMk cId="3134221835" sldId="270"/>
            <ac:picMk id="14" creationId="{3BBA12EF-94BD-E64B-AE5E-390A3165278A}"/>
          </ac:picMkLst>
        </pc:picChg>
        <pc:picChg chg="add mod">
          <ac:chgData name="De Silva W.A.T.P. it16051980" userId="39a69d27-d00d-400f-ab18-7d253bbf9ae5" providerId="ADAL" clId="{F2415439-37E6-8745-8369-6902578BD35E}" dt="2019-03-12T17:30:27.769" v="1648" actId="1076"/>
          <ac:picMkLst>
            <pc:docMk/>
            <pc:sldMk cId="3134221835" sldId="270"/>
            <ac:picMk id="16" creationId="{FB0C5E4B-4AF9-D540-BF99-27A26A77BE8B}"/>
          </ac:picMkLst>
        </pc:picChg>
        <pc:picChg chg="add mod">
          <ac:chgData name="De Silva W.A.T.P. it16051980" userId="39a69d27-d00d-400f-ab18-7d253bbf9ae5" providerId="ADAL" clId="{F2415439-37E6-8745-8369-6902578BD35E}" dt="2019-03-12T17:30:32.454" v="1649" actId="1076"/>
          <ac:picMkLst>
            <pc:docMk/>
            <pc:sldMk cId="3134221835" sldId="270"/>
            <ac:picMk id="17" creationId="{E5211033-A4BD-014F-A95D-089103EAFF62}"/>
          </ac:picMkLst>
        </pc:picChg>
        <pc:picChg chg="add mod">
          <ac:chgData name="De Silva W.A.T.P. it16051980" userId="39a69d27-d00d-400f-ab18-7d253bbf9ae5" providerId="ADAL" clId="{F2415439-37E6-8745-8369-6902578BD35E}" dt="2019-03-12T17:30:27.769" v="1648" actId="1076"/>
          <ac:picMkLst>
            <pc:docMk/>
            <pc:sldMk cId="3134221835" sldId="270"/>
            <ac:picMk id="18" creationId="{3791AF38-3286-DB47-8D61-D9AF0C23A3B4}"/>
          </ac:picMkLst>
        </pc:picChg>
        <pc:picChg chg="add mod">
          <ac:chgData name="De Silva W.A.T.P. it16051980" userId="39a69d27-d00d-400f-ab18-7d253bbf9ae5" providerId="ADAL" clId="{F2415439-37E6-8745-8369-6902578BD35E}" dt="2019-03-12T17:30:27.769" v="1648" actId="1076"/>
          <ac:picMkLst>
            <pc:docMk/>
            <pc:sldMk cId="3134221835" sldId="270"/>
            <ac:picMk id="19" creationId="{7EF8A174-6144-6D40-AD5C-D608F4A32071}"/>
          </ac:picMkLst>
        </pc:picChg>
        <pc:picChg chg="add mod">
          <ac:chgData name="De Silva W.A.T.P. it16051980" userId="39a69d27-d00d-400f-ab18-7d253bbf9ae5" providerId="ADAL" clId="{F2415439-37E6-8745-8369-6902578BD35E}" dt="2019-03-12T17:32:01.344" v="1670" actId="1076"/>
          <ac:picMkLst>
            <pc:docMk/>
            <pc:sldMk cId="3134221835" sldId="270"/>
            <ac:picMk id="20" creationId="{8637C0BE-DCD8-AE43-84CC-9EE69A3F48F1}"/>
          </ac:picMkLst>
        </pc:picChg>
        <pc:picChg chg="add mod">
          <ac:chgData name="De Silva W.A.T.P. it16051980" userId="39a69d27-d00d-400f-ab18-7d253bbf9ae5" providerId="ADAL" clId="{F2415439-37E6-8745-8369-6902578BD35E}" dt="2019-03-12T17:30:35.406" v="1650" actId="1076"/>
          <ac:picMkLst>
            <pc:docMk/>
            <pc:sldMk cId="3134221835" sldId="270"/>
            <ac:picMk id="21" creationId="{C022863F-43E6-0240-98E3-9F64E1F33FE8}"/>
          </ac:picMkLst>
        </pc:picChg>
        <pc:picChg chg="add mod">
          <ac:chgData name="De Silva W.A.T.P. it16051980" userId="39a69d27-d00d-400f-ab18-7d253bbf9ae5" providerId="ADAL" clId="{F2415439-37E6-8745-8369-6902578BD35E}" dt="2019-03-12T17:30:27.769" v="1648" actId="1076"/>
          <ac:picMkLst>
            <pc:docMk/>
            <pc:sldMk cId="3134221835" sldId="270"/>
            <ac:picMk id="22" creationId="{F3005D70-5EC2-CF40-80EF-E8EE39E29F55}"/>
          </ac:picMkLst>
        </pc:picChg>
        <pc:picChg chg="add mod">
          <ac:chgData name="De Silva W.A.T.P. it16051980" userId="39a69d27-d00d-400f-ab18-7d253bbf9ae5" providerId="ADAL" clId="{F2415439-37E6-8745-8369-6902578BD35E}" dt="2019-03-12T17:30:27.769" v="1648" actId="1076"/>
          <ac:picMkLst>
            <pc:docMk/>
            <pc:sldMk cId="3134221835" sldId="270"/>
            <ac:picMk id="23" creationId="{C6556B43-C1E2-F84F-8133-67ABD1007636}"/>
          </ac:picMkLst>
        </pc:picChg>
        <pc:picChg chg="add mod">
          <ac:chgData name="De Silva W.A.T.P. it16051980" userId="39a69d27-d00d-400f-ab18-7d253bbf9ae5" providerId="ADAL" clId="{F2415439-37E6-8745-8369-6902578BD35E}" dt="2019-03-12T17:31:59.388" v="1669" actId="1076"/>
          <ac:picMkLst>
            <pc:docMk/>
            <pc:sldMk cId="3134221835" sldId="270"/>
            <ac:picMk id="24" creationId="{4FDBBCEA-C42D-D546-9CDD-0F54D3978DF2}"/>
          </ac:picMkLst>
        </pc:picChg>
        <pc:picChg chg="add mod">
          <ac:chgData name="De Silva W.A.T.P. it16051980" userId="39a69d27-d00d-400f-ab18-7d253bbf9ae5" providerId="ADAL" clId="{F2415439-37E6-8745-8369-6902578BD35E}" dt="2019-03-12T17:30:27.769" v="1648" actId="1076"/>
          <ac:picMkLst>
            <pc:docMk/>
            <pc:sldMk cId="3134221835" sldId="270"/>
            <ac:picMk id="25" creationId="{28211615-44A2-9348-AC74-C001C59CDD01}"/>
          </ac:picMkLst>
        </pc:picChg>
        <pc:picChg chg="add mod">
          <ac:chgData name="De Silva W.A.T.P. it16051980" userId="39a69d27-d00d-400f-ab18-7d253bbf9ae5" providerId="ADAL" clId="{F2415439-37E6-8745-8369-6902578BD35E}" dt="2019-03-12T17:30:27.769" v="1648" actId="1076"/>
          <ac:picMkLst>
            <pc:docMk/>
            <pc:sldMk cId="3134221835" sldId="270"/>
            <ac:picMk id="26" creationId="{37CCEC65-6266-B04C-9101-893C7C3A4F77}"/>
          </ac:picMkLst>
        </pc:picChg>
        <pc:picChg chg="add mod">
          <ac:chgData name="De Silva W.A.T.P. it16051980" userId="39a69d27-d00d-400f-ab18-7d253bbf9ae5" providerId="ADAL" clId="{F2415439-37E6-8745-8369-6902578BD35E}" dt="2019-03-12T17:30:27.769" v="1648" actId="1076"/>
          <ac:picMkLst>
            <pc:docMk/>
            <pc:sldMk cId="3134221835" sldId="270"/>
            <ac:picMk id="27" creationId="{064CD154-BF88-654E-B633-E67239282A66}"/>
          </ac:picMkLst>
        </pc:picChg>
        <pc:picChg chg="add mod">
          <ac:chgData name="De Silva W.A.T.P. it16051980" userId="39a69d27-d00d-400f-ab18-7d253bbf9ae5" providerId="ADAL" clId="{F2415439-37E6-8745-8369-6902578BD35E}" dt="2019-03-12T17:30:27.769" v="1648" actId="1076"/>
          <ac:picMkLst>
            <pc:docMk/>
            <pc:sldMk cId="3134221835" sldId="270"/>
            <ac:picMk id="28" creationId="{56447812-739C-3E42-AE79-A6664143DFF1}"/>
          </ac:picMkLst>
        </pc:picChg>
        <pc:picChg chg="add mod">
          <ac:chgData name="De Silva W.A.T.P. it16051980" userId="39a69d27-d00d-400f-ab18-7d253bbf9ae5" providerId="ADAL" clId="{F2415439-37E6-8745-8369-6902578BD35E}" dt="2019-03-12T17:32:05.642" v="1671" actId="1076"/>
          <ac:picMkLst>
            <pc:docMk/>
            <pc:sldMk cId="3134221835" sldId="270"/>
            <ac:picMk id="29" creationId="{1A93F2B2-531C-2F40-827E-5DB3C921E3B3}"/>
          </ac:picMkLst>
        </pc:picChg>
        <pc:picChg chg="add mod">
          <ac:chgData name="De Silva W.A.T.P. it16051980" userId="39a69d27-d00d-400f-ab18-7d253bbf9ae5" providerId="ADAL" clId="{F2415439-37E6-8745-8369-6902578BD35E}" dt="2019-03-12T17:31:56.813" v="1668" actId="1076"/>
          <ac:picMkLst>
            <pc:docMk/>
            <pc:sldMk cId="3134221835" sldId="270"/>
            <ac:picMk id="30" creationId="{80EAE186-FEAE-8E4B-8B57-42CEE0102E60}"/>
          </ac:picMkLst>
        </pc:picChg>
        <pc:picChg chg="add mod">
          <ac:chgData name="De Silva W.A.T.P. it16051980" userId="39a69d27-d00d-400f-ab18-7d253bbf9ae5" providerId="ADAL" clId="{F2415439-37E6-8745-8369-6902578BD35E}" dt="2019-03-12T17:31:37.497" v="1663" actId="1076"/>
          <ac:picMkLst>
            <pc:docMk/>
            <pc:sldMk cId="3134221835" sldId="270"/>
            <ac:picMk id="31" creationId="{298BF3AE-2F0E-4748-9AC3-DCF39460330E}"/>
          </ac:picMkLst>
        </pc:picChg>
        <pc:picChg chg="add mod">
          <ac:chgData name="De Silva W.A.T.P. it16051980" userId="39a69d27-d00d-400f-ab18-7d253bbf9ae5" providerId="ADAL" clId="{F2415439-37E6-8745-8369-6902578BD35E}" dt="2019-03-12T17:31:33.118" v="1662" actId="1076"/>
          <ac:picMkLst>
            <pc:docMk/>
            <pc:sldMk cId="3134221835" sldId="270"/>
            <ac:picMk id="32" creationId="{F122FE32-80A3-4B42-B75C-DCAF852BEE4E}"/>
          </ac:picMkLst>
        </pc:picChg>
        <pc:picChg chg="add mod">
          <ac:chgData name="De Silva W.A.T.P. it16051980" userId="39a69d27-d00d-400f-ab18-7d253bbf9ae5" providerId="ADAL" clId="{F2415439-37E6-8745-8369-6902578BD35E}" dt="2019-03-12T17:31:03.669" v="1656" actId="1076"/>
          <ac:picMkLst>
            <pc:docMk/>
            <pc:sldMk cId="3134221835" sldId="270"/>
            <ac:picMk id="33" creationId="{337CF2EE-D55D-AB4D-BF6A-086298DA416B}"/>
          </ac:picMkLst>
        </pc:picChg>
        <pc:picChg chg="add mod">
          <ac:chgData name="De Silva W.A.T.P. it16051980" userId="39a69d27-d00d-400f-ab18-7d253bbf9ae5" providerId="ADAL" clId="{F2415439-37E6-8745-8369-6902578BD35E}" dt="2019-03-12T17:30:27.769" v="1648" actId="1076"/>
          <ac:picMkLst>
            <pc:docMk/>
            <pc:sldMk cId="3134221835" sldId="270"/>
            <ac:picMk id="34" creationId="{AC495D39-062D-0B44-AC8F-456990A4C3C9}"/>
          </ac:picMkLst>
        </pc:picChg>
        <pc:picChg chg="add mod">
          <ac:chgData name="De Silva W.A.T.P. it16051980" userId="39a69d27-d00d-400f-ab18-7d253bbf9ae5" providerId="ADAL" clId="{F2415439-37E6-8745-8369-6902578BD35E}" dt="2019-03-12T17:30:27.769" v="1648" actId="1076"/>
          <ac:picMkLst>
            <pc:docMk/>
            <pc:sldMk cId="3134221835" sldId="270"/>
            <ac:picMk id="35" creationId="{3636B703-6EC1-5D46-9EE6-0C1FD29C9FB6}"/>
          </ac:picMkLst>
        </pc:picChg>
        <pc:picChg chg="add mod">
          <ac:chgData name="De Silva W.A.T.P. it16051980" userId="39a69d27-d00d-400f-ab18-7d253bbf9ae5" providerId="ADAL" clId="{F2415439-37E6-8745-8369-6902578BD35E}" dt="2019-03-12T17:30:27.769" v="1648" actId="1076"/>
          <ac:picMkLst>
            <pc:docMk/>
            <pc:sldMk cId="3134221835" sldId="270"/>
            <ac:picMk id="36" creationId="{B08BB714-94AE-7848-A41F-4C16DE97B84A}"/>
          </ac:picMkLst>
        </pc:picChg>
      </pc:sldChg>
      <pc:sldChg chg="modSp">
        <pc:chgData name="De Silva W.A.T.P. it16051980" userId="39a69d27-d00d-400f-ab18-7d253bbf9ae5" providerId="ADAL" clId="{F2415439-37E6-8745-8369-6902578BD35E}" dt="2019-03-14T16:44:51.530" v="1702" actId="14100"/>
        <pc:sldMkLst>
          <pc:docMk/>
          <pc:sldMk cId="1991650779" sldId="271"/>
        </pc:sldMkLst>
        <pc:spChg chg="mod">
          <ac:chgData name="De Silva W.A.T.P. it16051980" userId="39a69d27-d00d-400f-ab18-7d253bbf9ae5" providerId="ADAL" clId="{F2415439-37E6-8745-8369-6902578BD35E}" dt="2019-03-14T16:42:19.849" v="1701" actId="20577"/>
          <ac:spMkLst>
            <pc:docMk/>
            <pc:sldMk cId="1991650779" sldId="271"/>
            <ac:spMk id="5" creationId="{90AB8353-5CB1-4F20-9800-31FB1366B2EA}"/>
          </ac:spMkLst>
        </pc:spChg>
        <pc:picChg chg="mod">
          <ac:chgData name="De Silva W.A.T.P. it16051980" userId="39a69d27-d00d-400f-ab18-7d253bbf9ae5" providerId="ADAL" clId="{F2415439-37E6-8745-8369-6902578BD35E}" dt="2019-03-14T16:44:51.530" v="1702" actId="14100"/>
          <ac:picMkLst>
            <pc:docMk/>
            <pc:sldMk cId="1991650779" sldId="271"/>
            <ac:picMk id="21" creationId="{79F2D259-7081-42F0-BF73-A1CCB1491D80}"/>
          </ac:picMkLst>
        </pc:picChg>
      </pc:sldChg>
      <pc:sldMasterChg chg="delSldLayout">
        <pc:chgData name="De Silva W.A.T.P. it16051980" userId="39a69d27-d00d-400f-ab18-7d253bbf9ae5" providerId="ADAL" clId="{F2415439-37E6-8745-8369-6902578BD35E}" dt="2019-03-12T15:55:04.404" v="677" actId="2696"/>
        <pc:sldMasterMkLst>
          <pc:docMk/>
          <pc:sldMasterMk cId="327245698" sldId="2147483661"/>
        </pc:sldMasterMkLst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2T22:54:34.068" idx="2">
    <p:pos x="10" y="10"/>
    <p:text>what's this @anush? o.O</p:text>
    <p:extLst>
      <p:ext uri="{C676402C-5697-4E1C-873F-D02D1690AC5C}">
        <p15:threadingInfo xmlns:p15="http://schemas.microsoft.com/office/powerpoint/2012/main" timeZoneBias="-33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4EDAE8-2901-C142-847D-92D149DF6D64}" type="doc">
      <dgm:prSet loTypeId="urn:microsoft.com/office/officeart/2005/8/layout/bList2" loCatId="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1EEBE53E-543C-1444-912C-C86B34863021}">
      <dgm:prSet phldrT="[Text]"/>
      <dgm:spPr/>
      <dgm:t>
        <a:bodyPr/>
        <a:lstStyle/>
        <a:p>
          <a:r>
            <a:rPr lang="en-US"/>
            <a:t>Hub for MOOCs</a:t>
          </a:r>
        </a:p>
      </dgm:t>
    </dgm:pt>
    <dgm:pt modelId="{60D34BD4-230D-C840-868F-7B8EEE04E8A3}" type="parTrans" cxnId="{4B23C4A7-0385-414E-BEA8-8B8FF6C30A75}">
      <dgm:prSet/>
      <dgm:spPr/>
      <dgm:t>
        <a:bodyPr/>
        <a:lstStyle/>
        <a:p>
          <a:endParaRPr lang="en-US"/>
        </a:p>
      </dgm:t>
    </dgm:pt>
    <dgm:pt modelId="{1EA4EEA4-743A-6845-8B9E-24AD2477DA97}" type="sibTrans" cxnId="{4B23C4A7-0385-414E-BEA8-8B8FF6C30A75}">
      <dgm:prSet/>
      <dgm:spPr/>
      <dgm:t>
        <a:bodyPr/>
        <a:lstStyle/>
        <a:p>
          <a:endParaRPr lang="en-US"/>
        </a:p>
      </dgm:t>
    </dgm:pt>
    <dgm:pt modelId="{D0015D70-0FDC-1347-969E-2D584D3C9224}">
      <dgm:prSet phldrT="[Text]"/>
      <dgm:spPr/>
      <dgm:t>
        <a:bodyPr/>
        <a:lstStyle/>
        <a:p>
          <a:r>
            <a:rPr lang="en-US"/>
            <a:t>A catalogue of MOOCs from most popular providers</a:t>
          </a:r>
        </a:p>
      </dgm:t>
    </dgm:pt>
    <dgm:pt modelId="{32FA2EB8-C29E-2F48-945C-2574B4B04977}" type="parTrans" cxnId="{31CEE4F4-CAEA-4742-B67E-740FEEF0325F}">
      <dgm:prSet/>
      <dgm:spPr/>
      <dgm:t>
        <a:bodyPr/>
        <a:lstStyle/>
        <a:p>
          <a:endParaRPr lang="en-US"/>
        </a:p>
      </dgm:t>
    </dgm:pt>
    <dgm:pt modelId="{CF93FFAC-0775-D24B-A7F3-D9C36B49AE5E}" type="sibTrans" cxnId="{31CEE4F4-CAEA-4742-B67E-740FEEF0325F}">
      <dgm:prSet/>
      <dgm:spPr/>
      <dgm:t>
        <a:bodyPr/>
        <a:lstStyle/>
        <a:p>
          <a:endParaRPr lang="en-US"/>
        </a:p>
      </dgm:t>
    </dgm:pt>
    <dgm:pt modelId="{032F4FA4-5A0F-B640-9B8F-6B4A9A913D34}">
      <dgm:prSet phldrT="[Text]"/>
      <dgm:spPr/>
      <dgm:t>
        <a:bodyPr/>
        <a:lstStyle/>
        <a:p>
          <a:r>
            <a:rPr lang="en-US"/>
            <a:t>Forum activity across platforms are analyzed automatically</a:t>
          </a:r>
        </a:p>
      </dgm:t>
    </dgm:pt>
    <dgm:pt modelId="{FA8ED2CF-A555-2641-A5D4-D0B3EEEAB21C}" type="parTrans" cxnId="{2B6F9F7E-3954-D042-9CD1-B2361D6D56DA}">
      <dgm:prSet/>
      <dgm:spPr/>
      <dgm:t>
        <a:bodyPr/>
        <a:lstStyle/>
        <a:p>
          <a:endParaRPr lang="en-US"/>
        </a:p>
      </dgm:t>
    </dgm:pt>
    <dgm:pt modelId="{B4088039-D3A2-DB46-BB73-D2F8E6810078}" type="sibTrans" cxnId="{2B6F9F7E-3954-D042-9CD1-B2361D6D56DA}">
      <dgm:prSet/>
      <dgm:spPr/>
      <dgm:t>
        <a:bodyPr/>
        <a:lstStyle/>
        <a:p>
          <a:endParaRPr lang="en-US"/>
        </a:p>
      </dgm:t>
    </dgm:pt>
    <dgm:pt modelId="{1266D721-3667-9944-848C-4E1C4FBEF295}">
      <dgm:prSet phldrT="[Text]"/>
      <dgm:spPr/>
      <dgm:t>
        <a:bodyPr/>
        <a:lstStyle/>
        <a:p>
          <a:r>
            <a:rPr lang="en-US"/>
            <a:t>Personalized MOOCs</a:t>
          </a:r>
        </a:p>
      </dgm:t>
    </dgm:pt>
    <dgm:pt modelId="{DEDDAD96-EBC4-E241-A7F6-19EFE240F17E}" type="parTrans" cxnId="{99B8F4A6-B8CF-3F45-B89C-9A1DEFB5D03C}">
      <dgm:prSet/>
      <dgm:spPr/>
      <dgm:t>
        <a:bodyPr/>
        <a:lstStyle/>
        <a:p>
          <a:endParaRPr lang="en-US"/>
        </a:p>
      </dgm:t>
    </dgm:pt>
    <dgm:pt modelId="{66D6A8C8-CBBA-6D49-9D03-1281E8B6E364}" type="sibTrans" cxnId="{99B8F4A6-B8CF-3F45-B89C-9A1DEFB5D03C}">
      <dgm:prSet/>
      <dgm:spPr/>
      <dgm:t>
        <a:bodyPr/>
        <a:lstStyle/>
        <a:p>
          <a:endParaRPr lang="en-US"/>
        </a:p>
      </dgm:t>
    </dgm:pt>
    <dgm:pt modelId="{B15C06BE-1602-3D46-ABBF-47C21708B181}">
      <dgm:prSet phldrT="[Text]"/>
      <dgm:spPr/>
      <dgm:t>
        <a:bodyPr/>
        <a:lstStyle/>
        <a:p>
          <a:r>
            <a:rPr lang="en-US"/>
            <a:t>Use the sentiments of other users</a:t>
          </a:r>
        </a:p>
      </dgm:t>
    </dgm:pt>
    <dgm:pt modelId="{5E902F52-CDAE-5148-AF5D-39DAE8A8E2A2}" type="parTrans" cxnId="{AEA69678-5E50-4345-98A3-CCEA0D91A2B1}">
      <dgm:prSet/>
      <dgm:spPr/>
      <dgm:t>
        <a:bodyPr/>
        <a:lstStyle/>
        <a:p>
          <a:endParaRPr lang="en-US"/>
        </a:p>
      </dgm:t>
    </dgm:pt>
    <dgm:pt modelId="{157A71D6-07E4-0648-9A9B-2355B79F3766}" type="sibTrans" cxnId="{AEA69678-5E50-4345-98A3-CCEA0D91A2B1}">
      <dgm:prSet/>
      <dgm:spPr/>
      <dgm:t>
        <a:bodyPr/>
        <a:lstStyle/>
        <a:p>
          <a:endParaRPr lang="en-US"/>
        </a:p>
      </dgm:t>
    </dgm:pt>
    <dgm:pt modelId="{5BA83D7B-7CD9-CF43-8F12-500482A37554}">
      <dgm:prSet phldrT="[Text]"/>
      <dgm:spPr/>
      <dgm:t>
        <a:bodyPr/>
        <a:lstStyle/>
        <a:p>
          <a:r>
            <a:rPr lang="en-US">
              <a:cs typeface="Calibri"/>
            </a:rPr>
            <a:t>Parallel Image </a:t>
          </a:r>
          <a:r>
            <a:rPr lang="en-US"/>
            <a:t>Classification</a:t>
          </a:r>
        </a:p>
      </dgm:t>
    </dgm:pt>
    <dgm:pt modelId="{08AE6E9F-CD86-F446-964B-979914469E4B}" type="parTrans" cxnId="{96306D06-3CE9-C846-AEEC-829E06EBB81F}">
      <dgm:prSet/>
      <dgm:spPr/>
      <dgm:t>
        <a:bodyPr/>
        <a:lstStyle/>
        <a:p>
          <a:endParaRPr lang="en-US"/>
        </a:p>
      </dgm:t>
    </dgm:pt>
    <dgm:pt modelId="{F8920450-DF65-BB47-9CFD-38C9A6A1B5F7}" type="sibTrans" cxnId="{96306D06-3CE9-C846-AEEC-829E06EBB81F}">
      <dgm:prSet/>
      <dgm:spPr/>
      <dgm:t>
        <a:bodyPr/>
        <a:lstStyle/>
        <a:p>
          <a:endParaRPr lang="en-US"/>
        </a:p>
      </dgm:t>
    </dgm:pt>
    <dgm:pt modelId="{512FDF65-DDDE-B641-A2E2-1594FDEF2205}">
      <dgm:prSet phldrT="[Text]"/>
      <dgm:spPr/>
      <dgm:t>
        <a:bodyPr/>
        <a:lstStyle/>
        <a:p>
          <a:r>
            <a:rPr lang="en-US"/>
            <a:t>Accurately classify a wide range of video production styles</a:t>
          </a:r>
        </a:p>
      </dgm:t>
    </dgm:pt>
    <dgm:pt modelId="{3D07505F-BE22-9540-A1C0-711D13EFE16F}" type="parTrans" cxnId="{96693B6F-BD5F-9A4E-AAC5-7A5A3809CBAC}">
      <dgm:prSet/>
      <dgm:spPr/>
      <dgm:t>
        <a:bodyPr/>
        <a:lstStyle/>
        <a:p>
          <a:endParaRPr lang="en-US"/>
        </a:p>
      </dgm:t>
    </dgm:pt>
    <dgm:pt modelId="{BE682E1E-5F02-8E41-8843-4FA63E6046C4}" type="sibTrans" cxnId="{96693B6F-BD5F-9A4E-AAC5-7A5A3809CBAC}">
      <dgm:prSet/>
      <dgm:spPr/>
      <dgm:t>
        <a:bodyPr/>
        <a:lstStyle/>
        <a:p>
          <a:endParaRPr lang="en-US"/>
        </a:p>
      </dgm:t>
    </dgm:pt>
    <dgm:pt modelId="{914A417A-8C4E-784D-8314-28467F6EF100}">
      <dgm:prSet phldrT="[Text]"/>
      <dgm:spPr/>
      <dgm:t>
        <a:bodyPr/>
        <a:lstStyle/>
        <a:p>
          <a:r>
            <a:rPr lang="en-US"/>
            <a:t>Efficiently classify using parallel processing</a:t>
          </a:r>
        </a:p>
      </dgm:t>
    </dgm:pt>
    <dgm:pt modelId="{6962A488-2F72-374A-A11D-3F7DD58048AB}" type="parTrans" cxnId="{DA6CEB21-F67D-B14C-A0EE-E78319C905DC}">
      <dgm:prSet/>
      <dgm:spPr/>
      <dgm:t>
        <a:bodyPr/>
        <a:lstStyle/>
        <a:p>
          <a:endParaRPr lang="en-US"/>
        </a:p>
      </dgm:t>
    </dgm:pt>
    <dgm:pt modelId="{C0100D50-EF40-F04B-97E6-2FBF8F6FC2E3}" type="sibTrans" cxnId="{DA6CEB21-F67D-B14C-A0EE-E78319C905DC}">
      <dgm:prSet/>
      <dgm:spPr/>
      <dgm:t>
        <a:bodyPr/>
        <a:lstStyle/>
        <a:p>
          <a:endParaRPr lang="en-US"/>
        </a:p>
      </dgm:t>
    </dgm:pt>
    <dgm:pt modelId="{0287D011-AA26-43F0-9630-B3F1228607FC}">
      <dgm:prSet phldrT="[Text]"/>
      <dgm:spPr/>
      <dgm:t>
        <a:bodyPr/>
        <a:lstStyle/>
        <a:p>
          <a:r>
            <a:rPr lang="en-US"/>
            <a:t>Identifying user's learning styles by a more interactive method</a:t>
          </a:r>
        </a:p>
      </dgm:t>
    </dgm:pt>
    <dgm:pt modelId="{E5A7FA04-1351-4ECB-AD99-93ED8C3BD939}" type="parTrans" cxnId="{90103C8B-D7D6-4A44-AF1E-0938AE6958C0}">
      <dgm:prSet/>
      <dgm:spPr/>
    </dgm:pt>
    <dgm:pt modelId="{009FBB12-9246-4169-A5EF-77A9278AF4E7}" type="sibTrans" cxnId="{90103C8B-D7D6-4A44-AF1E-0938AE6958C0}">
      <dgm:prSet/>
      <dgm:spPr/>
    </dgm:pt>
    <dgm:pt modelId="{775E86EB-F391-6A43-B676-87D8A9F4BE4E}" type="pres">
      <dgm:prSet presAssocID="{664EDAE8-2901-C142-847D-92D149DF6D64}" presName="diagram" presStyleCnt="0">
        <dgm:presLayoutVars>
          <dgm:dir/>
          <dgm:animLvl val="lvl"/>
          <dgm:resizeHandles val="exact"/>
        </dgm:presLayoutVars>
      </dgm:prSet>
      <dgm:spPr/>
    </dgm:pt>
    <dgm:pt modelId="{462B656D-5F40-334C-A643-924990D182C9}" type="pres">
      <dgm:prSet presAssocID="{1EEBE53E-543C-1444-912C-C86B34863021}" presName="compNode" presStyleCnt="0"/>
      <dgm:spPr/>
    </dgm:pt>
    <dgm:pt modelId="{5477EE04-1E2F-064C-97D6-3ED7FBD076A1}" type="pres">
      <dgm:prSet presAssocID="{1EEBE53E-543C-1444-912C-C86B34863021}" presName="childRect" presStyleLbl="bgAcc1" presStyleIdx="0" presStyleCnt="3">
        <dgm:presLayoutVars>
          <dgm:bulletEnabled val="1"/>
        </dgm:presLayoutVars>
      </dgm:prSet>
      <dgm:spPr/>
    </dgm:pt>
    <dgm:pt modelId="{AA9B056E-8023-DA4C-92CE-5EEF5066C514}" type="pres">
      <dgm:prSet presAssocID="{1EEBE53E-543C-1444-912C-C86B3486302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C456923-C322-D94A-88E6-9CDEEC8E7E58}" type="pres">
      <dgm:prSet presAssocID="{1EEBE53E-543C-1444-912C-C86B34863021}" presName="parentRect" presStyleLbl="alignNode1" presStyleIdx="0" presStyleCnt="3"/>
      <dgm:spPr/>
    </dgm:pt>
    <dgm:pt modelId="{71C8C2FF-BBFC-7243-966C-463802C18717}" type="pres">
      <dgm:prSet presAssocID="{1EEBE53E-543C-1444-912C-C86B34863021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F31A522-8631-5849-9192-D84CB38723AD}" type="pres">
      <dgm:prSet presAssocID="{1EA4EEA4-743A-6845-8B9E-24AD2477DA97}" presName="sibTrans" presStyleLbl="sibTrans2D1" presStyleIdx="0" presStyleCnt="0"/>
      <dgm:spPr/>
    </dgm:pt>
    <dgm:pt modelId="{62598AC7-142C-3445-A394-48227FD32B45}" type="pres">
      <dgm:prSet presAssocID="{1266D721-3667-9944-848C-4E1C4FBEF295}" presName="compNode" presStyleCnt="0"/>
      <dgm:spPr/>
    </dgm:pt>
    <dgm:pt modelId="{127F85AA-F8B8-A04C-B618-0CBF7B10134D}" type="pres">
      <dgm:prSet presAssocID="{1266D721-3667-9944-848C-4E1C4FBEF295}" presName="childRect" presStyleLbl="bgAcc1" presStyleIdx="1" presStyleCnt="3">
        <dgm:presLayoutVars>
          <dgm:bulletEnabled val="1"/>
        </dgm:presLayoutVars>
      </dgm:prSet>
      <dgm:spPr/>
    </dgm:pt>
    <dgm:pt modelId="{EC916A39-538C-7640-AF24-4B78FBF6EF4D}" type="pres">
      <dgm:prSet presAssocID="{1266D721-3667-9944-848C-4E1C4FBEF29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B5BB1E5-ADDD-0249-A417-445695D20189}" type="pres">
      <dgm:prSet presAssocID="{1266D721-3667-9944-848C-4E1C4FBEF295}" presName="parentRect" presStyleLbl="alignNode1" presStyleIdx="1" presStyleCnt="3"/>
      <dgm:spPr/>
    </dgm:pt>
    <dgm:pt modelId="{28F50FE4-4B52-134F-870B-B1ACECA3F1C0}" type="pres">
      <dgm:prSet presAssocID="{1266D721-3667-9944-848C-4E1C4FBEF295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73DA4E3C-3E6C-F94E-BE1B-25DEA7E4FE09}" type="pres">
      <dgm:prSet presAssocID="{66D6A8C8-CBBA-6D49-9D03-1281E8B6E364}" presName="sibTrans" presStyleLbl="sibTrans2D1" presStyleIdx="0" presStyleCnt="0"/>
      <dgm:spPr/>
    </dgm:pt>
    <dgm:pt modelId="{74F45B75-5CED-7945-9A04-F6ECFF0F9E17}" type="pres">
      <dgm:prSet presAssocID="{5BA83D7B-7CD9-CF43-8F12-500482A37554}" presName="compNode" presStyleCnt="0"/>
      <dgm:spPr/>
    </dgm:pt>
    <dgm:pt modelId="{2A290F83-54CD-C64F-8F05-7A6744908060}" type="pres">
      <dgm:prSet presAssocID="{5BA83D7B-7CD9-CF43-8F12-500482A37554}" presName="childRect" presStyleLbl="bgAcc1" presStyleIdx="2" presStyleCnt="3">
        <dgm:presLayoutVars>
          <dgm:bulletEnabled val="1"/>
        </dgm:presLayoutVars>
      </dgm:prSet>
      <dgm:spPr/>
    </dgm:pt>
    <dgm:pt modelId="{4A4A0A84-7105-A64B-BF8B-B8274C2FC68D}" type="pres">
      <dgm:prSet presAssocID="{5BA83D7B-7CD9-CF43-8F12-500482A3755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5E53E26-3590-4F43-9067-3FCF0F6DBA7D}" type="pres">
      <dgm:prSet presAssocID="{5BA83D7B-7CD9-CF43-8F12-500482A37554}" presName="parentRect" presStyleLbl="alignNode1" presStyleIdx="2" presStyleCnt="3"/>
      <dgm:spPr/>
    </dgm:pt>
    <dgm:pt modelId="{4F73A94F-BC27-7B46-8FFD-7E54FCD93B3B}" type="pres">
      <dgm:prSet presAssocID="{5BA83D7B-7CD9-CF43-8F12-500482A37554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96306D06-3CE9-C846-AEEC-829E06EBB81F}" srcId="{664EDAE8-2901-C142-847D-92D149DF6D64}" destId="{5BA83D7B-7CD9-CF43-8F12-500482A37554}" srcOrd="2" destOrd="0" parTransId="{08AE6E9F-CD86-F446-964B-979914469E4B}" sibTransId="{F8920450-DF65-BB47-9CFD-38C9A6A1B5F7}"/>
    <dgm:cxn modelId="{B37E500E-6BE4-1644-9CE4-AA7BCC51180E}" type="presOf" srcId="{1266D721-3667-9944-848C-4E1C4FBEF295}" destId="{EC916A39-538C-7640-AF24-4B78FBF6EF4D}" srcOrd="0" destOrd="0" presId="urn:microsoft.com/office/officeart/2005/8/layout/bList2"/>
    <dgm:cxn modelId="{B3194218-4B10-3648-AE64-9DE3F8521930}" type="presOf" srcId="{1EEBE53E-543C-1444-912C-C86B34863021}" destId="{6C456923-C322-D94A-88E6-9CDEEC8E7E58}" srcOrd="1" destOrd="0" presId="urn:microsoft.com/office/officeart/2005/8/layout/bList2"/>
    <dgm:cxn modelId="{DA6CEB21-F67D-B14C-A0EE-E78319C905DC}" srcId="{5BA83D7B-7CD9-CF43-8F12-500482A37554}" destId="{914A417A-8C4E-784D-8314-28467F6EF100}" srcOrd="1" destOrd="0" parTransId="{6962A488-2F72-374A-A11D-3F7DD58048AB}" sibTransId="{C0100D50-EF40-F04B-97E6-2FBF8F6FC2E3}"/>
    <dgm:cxn modelId="{9C5BE038-5B19-6146-A7EE-FE59D8199D99}" type="presOf" srcId="{512FDF65-DDDE-B641-A2E2-1594FDEF2205}" destId="{2A290F83-54CD-C64F-8F05-7A6744908060}" srcOrd="0" destOrd="0" presId="urn:microsoft.com/office/officeart/2005/8/layout/bList2"/>
    <dgm:cxn modelId="{03E9E440-03BC-6541-8B5E-9D9312380CB3}" type="presOf" srcId="{914A417A-8C4E-784D-8314-28467F6EF100}" destId="{2A290F83-54CD-C64F-8F05-7A6744908060}" srcOrd="0" destOrd="1" presId="urn:microsoft.com/office/officeart/2005/8/layout/bList2"/>
    <dgm:cxn modelId="{87F3135E-469E-804F-A252-7D7DAAB42306}" type="presOf" srcId="{66D6A8C8-CBBA-6D49-9D03-1281E8B6E364}" destId="{73DA4E3C-3E6C-F94E-BE1B-25DEA7E4FE09}" srcOrd="0" destOrd="0" presId="urn:microsoft.com/office/officeart/2005/8/layout/bList2"/>
    <dgm:cxn modelId="{CAC8474A-9D04-B249-AC8A-3343AF56CF02}" type="presOf" srcId="{1EEBE53E-543C-1444-912C-C86B34863021}" destId="{AA9B056E-8023-DA4C-92CE-5EEF5066C514}" srcOrd="0" destOrd="0" presId="urn:microsoft.com/office/officeart/2005/8/layout/bList2"/>
    <dgm:cxn modelId="{96693B6F-BD5F-9A4E-AAC5-7A5A3809CBAC}" srcId="{5BA83D7B-7CD9-CF43-8F12-500482A37554}" destId="{512FDF65-DDDE-B641-A2E2-1594FDEF2205}" srcOrd="0" destOrd="0" parTransId="{3D07505F-BE22-9540-A1C0-711D13EFE16F}" sibTransId="{BE682E1E-5F02-8E41-8843-4FA63E6046C4}"/>
    <dgm:cxn modelId="{88988751-FFEE-484A-80CB-A25F88678F33}" type="presOf" srcId="{5BA83D7B-7CD9-CF43-8F12-500482A37554}" destId="{4A4A0A84-7105-A64B-BF8B-B8274C2FC68D}" srcOrd="0" destOrd="0" presId="urn:microsoft.com/office/officeart/2005/8/layout/bList2"/>
    <dgm:cxn modelId="{AEA69678-5E50-4345-98A3-CCEA0D91A2B1}" srcId="{1266D721-3667-9944-848C-4E1C4FBEF295}" destId="{B15C06BE-1602-3D46-ABBF-47C21708B181}" srcOrd="1" destOrd="0" parTransId="{5E902F52-CDAE-5148-AF5D-39DAE8A8E2A2}" sibTransId="{157A71D6-07E4-0648-9A9B-2355B79F3766}"/>
    <dgm:cxn modelId="{F6ACD37B-8E02-864E-B584-52498887A368}" type="presOf" srcId="{D0015D70-0FDC-1347-969E-2D584D3C9224}" destId="{5477EE04-1E2F-064C-97D6-3ED7FBD076A1}" srcOrd="0" destOrd="0" presId="urn:microsoft.com/office/officeart/2005/8/layout/bList2"/>
    <dgm:cxn modelId="{2B6F9F7E-3954-D042-9CD1-B2361D6D56DA}" srcId="{1EEBE53E-543C-1444-912C-C86B34863021}" destId="{032F4FA4-5A0F-B640-9B8F-6B4A9A913D34}" srcOrd="1" destOrd="0" parTransId="{FA8ED2CF-A555-2641-A5D4-D0B3EEEAB21C}" sibTransId="{B4088039-D3A2-DB46-BB73-D2F8E6810078}"/>
    <dgm:cxn modelId="{1061A97F-EC77-4354-860E-5A2BD11285B9}" type="presOf" srcId="{0287D011-AA26-43F0-9630-B3F1228607FC}" destId="{127F85AA-F8B8-A04C-B618-0CBF7B10134D}" srcOrd="0" destOrd="0" presId="urn:microsoft.com/office/officeart/2005/8/layout/bList2"/>
    <dgm:cxn modelId="{5EFF4E8A-0D73-4085-9FFD-3822D63707E6}" type="presOf" srcId="{B15C06BE-1602-3D46-ABBF-47C21708B181}" destId="{127F85AA-F8B8-A04C-B618-0CBF7B10134D}" srcOrd="0" destOrd="1" presId="urn:microsoft.com/office/officeart/2005/8/layout/bList2"/>
    <dgm:cxn modelId="{90103C8B-D7D6-4A44-AF1E-0938AE6958C0}" srcId="{1266D721-3667-9944-848C-4E1C4FBEF295}" destId="{0287D011-AA26-43F0-9630-B3F1228607FC}" srcOrd="0" destOrd="0" parTransId="{E5A7FA04-1351-4ECB-AD99-93ED8C3BD939}" sibTransId="{009FBB12-9246-4169-A5EF-77A9278AF4E7}"/>
    <dgm:cxn modelId="{99B8F4A6-B8CF-3F45-B89C-9A1DEFB5D03C}" srcId="{664EDAE8-2901-C142-847D-92D149DF6D64}" destId="{1266D721-3667-9944-848C-4E1C4FBEF295}" srcOrd="1" destOrd="0" parTransId="{DEDDAD96-EBC4-E241-A7F6-19EFE240F17E}" sibTransId="{66D6A8C8-CBBA-6D49-9D03-1281E8B6E364}"/>
    <dgm:cxn modelId="{4B23C4A7-0385-414E-BEA8-8B8FF6C30A75}" srcId="{664EDAE8-2901-C142-847D-92D149DF6D64}" destId="{1EEBE53E-543C-1444-912C-C86B34863021}" srcOrd="0" destOrd="0" parTransId="{60D34BD4-230D-C840-868F-7B8EEE04E8A3}" sibTransId="{1EA4EEA4-743A-6845-8B9E-24AD2477DA97}"/>
    <dgm:cxn modelId="{37131FB5-2A1E-1D4F-B66F-FCA018D52888}" type="presOf" srcId="{1266D721-3667-9944-848C-4E1C4FBEF295}" destId="{3B5BB1E5-ADDD-0249-A417-445695D20189}" srcOrd="1" destOrd="0" presId="urn:microsoft.com/office/officeart/2005/8/layout/bList2"/>
    <dgm:cxn modelId="{814832C2-0984-E347-AAD4-AE1FA2FA9C50}" type="presOf" srcId="{032F4FA4-5A0F-B640-9B8F-6B4A9A913D34}" destId="{5477EE04-1E2F-064C-97D6-3ED7FBD076A1}" srcOrd="0" destOrd="1" presId="urn:microsoft.com/office/officeart/2005/8/layout/bList2"/>
    <dgm:cxn modelId="{0505BDE0-96EA-4048-A50C-7A4ADB7BC0D8}" type="presOf" srcId="{1EA4EEA4-743A-6845-8B9E-24AD2477DA97}" destId="{7F31A522-8631-5849-9192-D84CB38723AD}" srcOrd="0" destOrd="0" presId="urn:microsoft.com/office/officeart/2005/8/layout/bList2"/>
    <dgm:cxn modelId="{C3EA15E5-C0C8-6548-B454-D4A64BF5521C}" type="presOf" srcId="{664EDAE8-2901-C142-847D-92D149DF6D64}" destId="{775E86EB-F391-6A43-B676-87D8A9F4BE4E}" srcOrd="0" destOrd="0" presId="urn:microsoft.com/office/officeart/2005/8/layout/bList2"/>
    <dgm:cxn modelId="{31CEE4F4-CAEA-4742-B67E-740FEEF0325F}" srcId="{1EEBE53E-543C-1444-912C-C86B34863021}" destId="{D0015D70-0FDC-1347-969E-2D584D3C9224}" srcOrd="0" destOrd="0" parTransId="{32FA2EB8-C29E-2F48-945C-2574B4B04977}" sibTransId="{CF93FFAC-0775-D24B-A7F3-D9C36B49AE5E}"/>
    <dgm:cxn modelId="{D74E74F5-7130-B145-B027-B09E820D636D}" type="presOf" srcId="{5BA83D7B-7CD9-CF43-8F12-500482A37554}" destId="{E5E53E26-3590-4F43-9067-3FCF0F6DBA7D}" srcOrd="1" destOrd="0" presId="urn:microsoft.com/office/officeart/2005/8/layout/bList2"/>
    <dgm:cxn modelId="{40EAA374-1F44-F948-B77B-9744352E2EC2}" type="presParOf" srcId="{775E86EB-F391-6A43-B676-87D8A9F4BE4E}" destId="{462B656D-5F40-334C-A643-924990D182C9}" srcOrd="0" destOrd="0" presId="urn:microsoft.com/office/officeart/2005/8/layout/bList2"/>
    <dgm:cxn modelId="{2877BFB0-5C01-DC43-88FA-C0FC61D495D4}" type="presParOf" srcId="{462B656D-5F40-334C-A643-924990D182C9}" destId="{5477EE04-1E2F-064C-97D6-3ED7FBD076A1}" srcOrd="0" destOrd="0" presId="urn:microsoft.com/office/officeart/2005/8/layout/bList2"/>
    <dgm:cxn modelId="{3A588CC9-C758-104E-B455-3E8A2F803E1E}" type="presParOf" srcId="{462B656D-5F40-334C-A643-924990D182C9}" destId="{AA9B056E-8023-DA4C-92CE-5EEF5066C514}" srcOrd="1" destOrd="0" presId="urn:microsoft.com/office/officeart/2005/8/layout/bList2"/>
    <dgm:cxn modelId="{65C6E213-C75C-B246-B05F-054C08FE03F4}" type="presParOf" srcId="{462B656D-5F40-334C-A643-924990D182C9}" destId="{6C456923-C322-D94A-88E6-9CDEEC8E7E58}" srcOrd="2" destOrd="0" presId="urn:microsoft.com/office/officeart/2005/8/layout/bList2"/>
    <dgm:cxn modelId="{472953FE-B31D-F448-91CF-577698FA2F5A}" type="presParOf" srcId="{462B656D-5F40-334C-A643-924990D182C9}" destId="{71C8C2FF-BBFC-7243-966C-463802C18717}" srcOrd="3" destOrd="0" presId="urn:microsoft.com/office/officeart/2005/8/layout/bList2"/>
    <dgm:cxn modelId="{F0DFFA1C-D7C1-0C43-84DE-C04712432CDF}" type="presParOf" srcId="{775E86EB-F391-6A43-B676-87D8A9F4BE4E}" destId="{7F31A522-8631-5849-9192-D84CB38723AD}" srcOrd="1" destOrd="0" presId="urn:microsoft.com/office/officeart/2005/8/layout/bList2"/>
    <dgm:cxn modelId="{6ECB6D02-6A5B-9A4D-B740-49679A71CCAE}" type="presParOf" srcId="{775E86EB-F391-6A43-B676-87D8A9F4BE4E}" destId="{62598AC7-142C-3445-A394-48227FD32B45}" srcOrd="2" destOrd="0" presId="urn:microsoft.com/office/officeart/2005/8/layout/bList2"/>
    <dgm:cxn modelId="{8BA5D9C7-29D9-6242-990F-FC09A8208099}" type="presParOf" srcId="{62598AC7-142C-3445-A394-48227FD32B45}" destId="{127F85AA-F8B8-A04C-B618-0CBF7B10134D}" srcOrd="0" destOrd="0" presId="urn:microsoft.com/office/officeart/2005/8/layout/bList2"/>
    <dgm:cxn modelId="{3A53A7C6-9F05-D640-BBCE-E8865A8AE3F5}" type="presParOf" srcId="{62598AC7-142C-3445-A394-48227FD32B45}" destId="{EC916A39-538C-7640-AF24-4B78FBF6EF4D}" srcOrd="1" destOrd="0" presId="urn:microsoft.com/office/officeart/2005/8/layout/bList2"/>
    <dgm:cxn modelId="{6CC4B848-B4E4-E44B-98F3-5AE411ADBF5B}" type="presParOf" srcId="{62598AC7-142C-3445-A394-48227FD32B45}" destId="{3B5BB1E5-ADDD-0249-A417-445695D20189}" srcOrd="2" destOrd="0" presId="urn:microsoft.com/office/officeart/2005/8/layout/bList2"/>
    <dgm:cxn modelId="{F39E1F3C-D29D-7A4A-89C5-DCE91C116A15}" type="presParOf" srcId="{62598AC7-142C-3445-A394-48227FD32B45}" destId="{28F50FE4-4B52-134F-870B-B1ACECA3F1C0}" srcOrd="3" destOrd="0" presId="urn:microsoft.com/office/officeart/2005/8/layout/bList2"/>
    <dgm:cxn modelId="{4F756614-54AC-FC4E-858F-37060E9766AD}" type="presParOf" srcId="{775E86EB-F391-6A43-B676-87D8A9F4BE4E}" destId="{73DA4E3C-3E6C-F94E-BE1B-25DEA7E4FE09}" srcOrd="3" destOrd="0" presId="urn:microsoft.com/office/officeart/2005/8/layout/bList2"/>
    <dgm:cxn modelId="{10D44C89-C33E-6346-BC43-E09B97F1BE79}" type="presParOf" srcId="{775E86EB-F391-6A43-B676-87D8A9F4BE4E}" destId="{74F45B75-5CED-7945-9A04-F6ECFF0F9E17}" srcOrd="4" destOrd="0" presId="urn:microsoft.com/office/officeart/2005/8/layout/bList2"/>
    <dgm:cxn modelId="{66CE873B-86F8-8E45-A7F8-94353B21C55C}" type="presParOf" srcId="{74F45B75-5CED-7945-9A04-F6ECFF0F9E17}" destId="{2A290F83-54CD-C64F-8F05-7A6744908060}" srcOrd="0" destOrd="0" presId="urn:microsoft.com/office/officeart/2005/8/layout/bList2"/>
    <dgm:cxn modelId="{94C98D29-C6D1-0E45-992D-B6282355C0E3}" type="presParOf" srcId="{74F45B75-5CED-7945-9A04-F6ECFF0F9E17}" destId="{4A4A0A84-7105-A64B-BF8B-B8274C2FC68D}" srcOrd="1" destOrd="0" presId="urn:microsoft.com/office/officeart/2005/8/layout/bList2"/>
    <dgm:cxn modelId="{22FADBA5-E68D-AB46-ACE1-AE2292301937}" type="presParOf" srcId="{74F45B75-5CED-7945-9A04-F6ECFF0F9E17}" destId="{E5E53E26-3590-4F43-9067-3FCF0F6DBA7D}" srcOrd="2" destOrd="0" presId="urn:microsoft.com/office/officeart/2005/8/layout/bList2"/>
    <dgm:cxn modelId="{04D279BF-5D15-0F40-A3CE-415B95BD3B5E}" type="presParOf" srcId="{74F45B75-5CED-7945-9A04-F6ECFF0F9E17}" destId="{4F73A94F-BC27-7B46-8FFD-7E54FCD93B3B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9D4464-5BB5-F443-940C-8E4ECE8DF2FA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43FD91-6470-D243-A6BA-162BEA066A39}">
      <dgm:prSet phldrT="[Text]"/>
      <dgm:spPr>
        <a:solidFill>
          <a:srgbClr val="3576B2"/>
        </a:solidFill>
      </dgm:spPr>
      <dgm:t>
        <a:bodyPr/>
        <a:lstStyle/>
        <a:p>
          <a:r>
            <a:rPr lang="en-US"/>
            <a:t>Information gathering</a:t>
          </a:r>
        </a:p>
      </dgm:t>
    </dgm:pt>
    <dgm:pt modelId="{D3E43EDE-63EA-9F48-B899-40EACA00E6D3}" type="parTrans" cxnId="{DA47B203-A171-A945-B899-94B1A34D5935}">
      <dgm:prSet/>
      <dgm:spPr/>
      <dgm:t>
        <a:bodyPr/>
        <a:lstStyle/>
        <a:p>
          <a:endParaRPr lang="en-US"/>
        </a:p>
      </dgm:t>
    </dgm:pt>
    <dgm:pt modelId="{41A22AB9-45E5-6B4D-ACDD-A49ACB3CFF12}" type="sibTrans" cxnId="{DA47B203-A171-A945-B899-94B1A34D5935}">
      <dgm:prSet/>
      <dgm:spPr/>
      <dgm:t>
        <a:bodyPr/>
        <a:lstStyle/>
        <a:p>
          <a:endParaRPr lang="en-US"/>
        </a:p>
      </dgm:t>
    </dgm:pt>
    <dgm:pt modelId="{A1311582-45CD-DE45-B145-5DE16EA7768A}">
      <dgm:prSet phldrT="[Text]"/>
      <dgm:spPr/>
      <dgm:t>
        <a:bodyPr/>
        <a:lstStyle/>
        <a:p>
          <a:r>
            <a:rPr lang="en-US"/>
            <a:t>Using web crawlers</a:t>
          </a:r>
        </a:p>
      </dgm:t>
    </dgm:pt>
    <dgm:pt modelId="{B499AF39-981A-3F4D-BF3F-B5D60D06F60F}" type="parTrans" cxnId="{39766D4E-7689-BD40-A040-66513BC644B4}">
      <dgm:prSet/>
      <dgm:spPr/>
      <dgm:t>
        <a:bodyPr/>
        <a:lstStyle/>
        <a:p>
          <a:endParaRPr lang="en-US"/>
        </a:p>
      </dgm:t>
    </dgm:pt>
    <dgm:pt modelId="{9A91F6EC-D245-6E4C-8683-FC54D5CF0B1B}" type="sibTrans" cxnId="{39766D4E-7689-BD40-A040-66513BC644B4}">
      <dgm:prSet/>
      <dgm:spPr/>
      <dgm:t>
        <a:bodyPr/>
        <a:lstStyle/>
        <a:p>
          <a:endParaRPr lang="en-US"/>
        </a:p>
      </dgm:t>
    </dgm:pt>
    <dgm:pt modelId="{7D044ADA-79A4-EB4D-8C83-0B6491E181A5}">
      <dgm:prSet phldrT="[Text]"/>
      <dgm:spPr>
        <a:solidFill>
          <a:srgbClr val="3576B2"/>
        </a:solidFill>
      </dgm:spPr>
      <dgm:t>
        <a:bodyPr/>
        <a:lstStyle/>
        <a:p>
          <a:r>
            <a:rPr lang="en-US"/>
            <a:t>Analyzing user sentiments &amp; metadata</a:t>
          </a:r>
        </a:p>
      </dgm:t>
    </dgm:pt>
    <dgm:pt modelId="{2DC309E4-B657-8140-9EE3-1F7613D35247}" type="parTrans" cxnId="{56DF7479-4527-3F42-B957-1BFC0C65D33D}">
      <dgm:prSet/>
      <dgm:spPr/>
      <dgm:t>
        <a:bodyPr/>
        <a:lstStyle/>
        <a:p>
          <a:endParaRPr lang="en-US"/>
        </a:p>
      </dgm:t>
    </dgm:pt>
    <dgm:pt modelId="{6E3E5B33-AA37-BA41-8F35-63646F0D493F}" type="sibTrans" cxnId="{56DF7479-4527-3F42-B957-1BFC0C65D33D}">
      <dgm:prSet/>
      <dgm:spPr/>
      <dgm:t>
        <a:bodyPr/>
        <a:lstStyle/>
        <a:p>
          <a:endParaRPr lang="en-US"/>
        </a:p>
      </dgm:t>
    </dgm:pt>
    <dgm:pt modelId="{D6CEBEA2-1757-F146-BD2A-B71A94678BBD}">
      <dgm:prSet phldrT="[Text]"/>
      <dgm:spPr>
        <a:solidFill>
          <a:srgbClr val="3576B2"/>
        </a:solidFill>
      </dgm:spPr>
      <dgm:t>
        <a:bodyPr/>
        <a:lstStyle/>
        <a:p>
          <a:pPr>
            <a:buNone/>
          </a:pPr>
          <a:r>
            <a:rPr lang="en-US"/>
            <a:t>Calculating Scores</a:t>
          </a:r>
        </a:p>
      </dgm:t>
    </dgm:pt>
    <dgm:pt modelId="{923A4AE6-2806-CA43-99EF-2BFA4129FB82}" type="parTrans" cxnId="{1E39AA9E-4DDF-F142-AAAC-36D1CE626788}">
      <dgm:prSet/>
      <dgm:spPr/>
      <dgm:t>
        <a:bodyPr/>
        <a:lstStyle/>
        <a:p>
          <a:endParaRPr lang="en-US"/>
        </a:p>
      </dgm:t>
    </dgm:pt>
    <dgm:pt modelId="{E0F4B853-C569-334C-A011-FC5D9D62EE3A}" type="sibTrans" cxnId="{1E39AA9E-4DDF-F142-AAAC-36D1CE626788}">
      <dgm:prSet/>
      <dgm:spPr/>
      <dgm:t>
        <a:bodyPr/>
        <a:lstStyle/>
        <a:p>
          <a:endParaRPr lang="en-US"/>
        </a:p>
      </dgm:t>
    </dgm:pt>
    <dgm:pt modelId="{781B61E4-C704-8847-9C96-3673626042A8}">
      <dgm:prSet/>
      <dgm:spPr/>
      <dgm:t>
        <a:bodyPr/>
        <a:lstStyle/>
        <a:p>
          <a:r>
            <a:rPr lang="en-US" b="0">
              <a:cs typeface="Calibri"/>
            </a:rPr>
            <a:t>Data Sources</a:t>
          </a:r>
        </a:p>
      </dgm:t>
    </dgm:pt>
    <dgm:pt modelId="{F084B2B7-C9FC-A34C-BCD0-B741A229F684}" type="parTrans" cxnId="{30EB6E2E-9ED6-DF46-9DEA-C18A33C26D73}">
      <dgm:prSet/>
      <dgm:spPr/>
      <dgm:t>
        <a:bodyPr/>
        <a:lstStyle/>
        <a:p>
          <a:endParaRPr lang="en-US"/>
        </a:p>
      </dgm:t>
    </dgm:pt>
    <dgm:pt modelId="{54AB4CCC-89A2-2B4C-9C74-9820133E583C}" type="sibTrans" cxnId="{30EB6E2E-9ED6-DF46-9DEA-C18A33C26D73}">
      <dgm:prSet/>
      <dgm:spPr/>
      <dgm:t>
        <a:bodyPr/>
        <a:lstStyle/>
        <a:p>
          <a:endParaRPr lang="en-US"/>
        </a:p>
      </dgm:t>
    </dgm:pt>
    <dgm:pt modelId="{17A550EC-E866-C84C-9C1B-40A7E5D41DAC}">
      <dgm:prSet/>
      <dgm:spPr/>
      <dgm:t>
        <a:bodyPr/>
        <a:lstStyle/>
        <a:p>
          <a:r>
            <a:rPr lang="en-US">
              <a:cs typeface="Calibri"/>
            </a:rPr>
            <a:t>Sentiments</a:t>
          </a:r>
        </a:p>
      </dgm:t>
    </dgm:pt>
    <dgm:pt modelId="{3741F9E3-4833-8F4C-A111-7AA1EFCA3DA9}" type="parTrans" cxnId="{203FAE3D-541E-1642-92D5-D0C197F85ADE}">
      <dgm:prSet/>
      <dgm:spPr/>
      <dgm:t>
        <a:bodyPr/>
        <a:lstStyle/>
        <a:p>
          <a:endParaRPr lang="en-US"/>
        </a:p>
      </dgm:t>
    </dgm:pt>
    <dgm:pt modelId="{FC4B25AC-40FA-8E43-A3E5-AF53E42EB73C}" type="sibTrans" cxnId="{203FAE3D-541E-1642-92D5-D0C197F85ADE}">
      <dgm:prSet/>
      <dgm:spPr/>
      <dgm:t>
        <a:bodyPr/>
        <a:lstStyle/>
        <a:p>
          <a:endParaRPr lang="en-US"/>
        </a:p>
      </dgm:t>
    </dgm:pt>
    <dgm:pt modelId="{7D48AE81-C9BE-7D4F-B7DA-10EB1CEF1D5C}">
      <dgm:prSet/>
      <dgm:spPr/>
      <dgm:t>
        <a:bodyPr/>
        <a:lstStyle/>
        <a:p>
          <a:r>
            <a:rPr lang="en-US">
              <a:cs typeface="Calibri"/>
            </a:rPr>
            <a:t>From review-type forums</a:t>
          </a:r>
        </a:p>
      </dgm:t>
    </dgm:pt>
    <dgm:pt modelId="{F4F79878-74F5-9241-9FEA-20EE563B50FD}" type="parTrans" cxnId="{67820BCE-CC6D-444C-9122-71B80405FB54}">
      <dgm:prSet/>
      <dgm:spPr/>
      <dgm:t>
        <a:bodyPr/>
        <a:lstStyle/>
        <a:p>
          <a:endParaRPr lang="en-US"/>
        </a:p>
      </dgm:t>
    </dgm:pt>
    <dgm:pt modelId="{AB54C4A8-D9DD-6643-9B88-96ABAD28E3E3}" type="sibTrans" cxnId="{67820BCE-CC6D-444C-9122-71B80405FB54}">
      <dgm:prSet/>
      <dgm:spPr/>
      <dgm:t>
        <a:bodyPr/>
        <a:lstStyle/>
        <a:p>
          <a:endParaRPr lang="en-US"/>
        </a:p>
      </dgm:t>
    </dgm:pt>
    <dgm:pt modelId="{00CDD336-BA68-724E-82BC-EF57DFB4D567}">
      <dgm:prSet/>
      <dgm:spPr/>
      <dgm:t>
        <a:bodyPr/>
        <a:lstStyle/>
        <a:p>
          <a:r>
            <a:rPr lang="en-US">
              <a:cs typeface="Calibri"/>
            </a:rPr>
            <a:t>General Discussions</a:t>
          </a:r>
        </a:p>
      </dgm:t>
    </dgm:pt>
    <dgm:pt modelId="{7F5CDFBB-1C0D-C74A-A039-55A325C6BE53}" type="parTrans" cxnId="{D0593B1E-13A3-2240-8A6C-94AD212B812A}">
      <dgm:prSet/>
      <dgm:spPr/>
      <dgm:t>
        <a:bodyPr/>
        <a:lstStyle/>
        <a:p>
          <a:endParaRPr lang="en-US"/>
        </a:p>
      </dgm:t>
    </dgm:pt>
    <dgm:pt modelId="{CB85DA4C-E516-4746-9825-231EB225F30D}" type="sibTrans" cxnId="{D0593B1E-13A3-2240-8A6C-94AD212B812A}">
      <dgm:prSet/>
      <dgm:spPr/>
      <dgm:t>
        <a:bodyPr/>
        <a:lstStyle/>
        <a:p>
          <a:endParaRPr lang="en-US"/>
        </a:p>
      </dgm:t>
    </dgm:pt>
    <dgm:pt modelId="{5A7679BA-FBC0-F84B-8398-D439597A039E}">
      <dgm:prSet/>
      <dgm:spPr/>
      <dgm:t>
        <a:bodyPr/>
        <a:lstStyle/>
        <a:p>
          <a:r>
            <a:rPr lang="en-US">
              <a:cs typeface="Calibri"/>
            </a:rPr>
            <a:t>Metadata</a:t>
          </a:r>
        </a:p>
      </dgm:t>
    </dgm:pt>
    <dgm:pt modelId="{30D21AF7-1BA4-1543-847E-F75FCADF6ACF}" type="parTrans" cxnId="{F940579C-42AA-7349-9187-EEC514FA3825}">
      <dgm:prSet/>
      <dgm:spPr/>
      <dgm:t>
        <a:bodyPr/>
        <a:lstStyle/>
        <a:p>
          <a:endParaRPr lang="en-US"/>
        </a:p>
      </dgm:t>
    </dgm:pt>
    <dgm:pt modelId="{DB62AE1D-C359-0843-870B-09C7826B5897}" type="sibTrans" cxnId="{F940579C-42AA-7349-9187-EEC514FA3825}">
      <dgm:prSet/>
      <dgm:spPr/>
      <dgm:t>
        <a:bodyPr/>
        <a:lstStyle/>
        <a:p>
          <a:endParaRPr lang="en-US"/>
        </a:p>
      </dgm:t>
    </dgm:pt>
    <dgm:pt modelId="{64920CBA-D499-5545-BE78-3D51C823FBFA}">
      <dgm:prSet/>
      <dgm:spPr/>
      <dgm:t>
        <a:bodyPr/>
        <a:lstStyle/>
        <a:p>
          <a:r>
            <a:rPr lang="en-US">
              <a:cs typeface="Calibri"/>
            </a:rPr>
            <a:t>Technical Discussions</a:t>
          </a:r>
        </a:p>
      </dgm:t>
    </dgm:pt>
    <dgm:pt modelId="{B917C09A-A791-1D47-AB3C-AF88C2A6F9E1}" type="parTrans" cxnId="{B2174849-2B3D-7749-8ACE-EC2D2BD71056}">
      <dgm:prSet/>
      <dgm:spPr/>
      <dgm:t>
        <a:bodyPr/>
        <a:lstStyle/>
        <a:p>
          <a:endParaRPr lang="en-US"/>
        </a:p>
      </dgm:t>
    </dgm:pt>
    <dgm:pt modelId="{4AE54CE0-0378-8448-994B-6CF760008C0B}" type="sibTrans" cxnId="{B2174849-2B3D-7749-8ACE-EC2D2BD71056}">
      <dgm:prSet/>
      <dgm:spPr/>
      <dgm:t>
        <a:bodyPr/>
        <a:lstStyle/>
        <a:p>
          <a:endParaRPr lang="en-US"/>
        </a:p>
      </dgm:t>
    </dgm:pt>
    <dgm:pt modelId="{A9A18A13-8229-9248-B412-DFA8A7229A24}">
      <dgm:prSet/>
      <dgm:spPr/>
      <dgm:t>
        <a:bodyPr/>
        <a:lstStyle/>
        <a:p>
          <a:r>
            <a:rPr lang="en-US"/>
            <a:t>Forum Activity Score</a:t>
          </a:r>
          <a:endParaRPr lang="en-US">
            <a:cs typeface="Calibri"/>
          </a:endParaRPr>
        </a:p>
      </dgm:t>
    </dgm:pt>
    <dgm:pt modelId="{17EE1B95-BC02-AB4B-B2F4-BE97C42A636B}" type="parTrans" cxnId="{D8AC399F-4557-E14E-B871-61676C643207}">
      <dgm:prSet/>
      <dgm:spPr/>
      <dgm:t>
        <a:bodyPr/>
        <a:lstStyle/>
        <a:p>
          <a:endParaRPr lang="en-US"/>
        </a:p>
      </dgm:t>
    </dgm:pt>
    <dgm:pt modelId="{D282C79C-50F2-1A49-8C40-5FF25BBAA15A}" type="sibTrans" cxnId="{D8AC399F-4557-E14E-B871-61676C643207}">
      <dgm:prSet/>
      <dgm:spPr/>
      <dgm:t>
        <a:bodyPr/>
        <a:lstStyle/>
        <a:p>
          <a:endParaRPr lang="en-US"/>
        </a:p>
      </dgm:t>
    </dgm:pt>
    <dgm:pt modelId="{129D662A-71D7-FD45-912B-FE4277EAC91F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Course score (Rating)</a:t>
          </a:r>
        </a:p>
      </dgm:t>
    </dgm:pt>
    <dgm:pt modelId="{A3A467E1-BDB6-FB48-B42B-B2B1A1EC0778}" type="parTrans" cxnId="{DC1AA134-0228-A040-A5F3-F240290F0AB3}">
      <dgm:prSet/>
      <dgm:spPr/>
      <dgm:t>
        <a:bodyPr/>
        <a:lstStyle/>
        <a:p>
          <a:endParaRPr lang="en-US"/>
        </a:p>
      </dgm:t>
    </dgm:pt>
    <dgm:pt modelId="{053B9EDB-392B-8542-A766-62954FED88BC}" type="sibTrans" cxnId="{DC1AA134-0228-A040-A5F3-F240290F0AB3}">
      <dgm:prSet/>
      <dgm:spPr/>
      <dgm:t>
        <a:bodyPr/>
        <a:lstStyle/>
        <a:p>
          <a:endParaRPr lang="en-US"/>
        </a:p>
      </dgm:t>
    </dgm:pt>
    <dgm:pt modelId="{89952DF0-82EF-0F48-B210-3EB000B8365E}" type="pres">
      <dgm:prSet presAssocID="{219D4464-5BB5-F443-940C-8E4ECE8DF2FA}" presName="linearFlow" presStyleCnt="0">
        <dgm:presLayoutVars>
          <dgm:dir/>
          <dgm:animLvl val="lvl"/>
          <dgm:resizeHandles val="exact"/>
        </dgm:presLayoutVars>
      </dgm:prSet>
      <dgm:spPr/>
    </dgm:pt>
    <dgm:pt modelId="{47B3EAE5-C0F4-0145-9C64-8E660EB107C3}" type="pres">
      <dgm:prSet presAssocID="{E343FD91-6470-D243-A6BA-162BEA066A39}" presName="composite" presStyleCnt="0"/>
      <dgm:spPr/>
    </dgm:pt>
    <dgm:pt modelId="{D59F872C-A455-2C4B-B5F8-49285ED4E808}" type="pres">
      <dgm:prSet presAssocID="{E343FD91-6470-D243-A6BA-162BEA066A3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EEF758F-F5DA-E145-9FA0-2C0E3801A824}" type="pres">
      <dgm:prSet presAssocID="{E343FD91-6470-D243-A6BA-162BEA066A39}" presName="parSh" presStyleLbl="node1" presStyleIdx="0" presStyleCnt="3"/>
      <dgm:spPr/>
    </dgm:pt>
    <dgm:pt modelId="{4FA6D1A4-9FBD-E34D-91CB-BE001554305D}" type="pres">
      <dgm:prSet presAssocID="{E343FD91-6470-D243-A6BA-162BEA066A39}" presName="desTx" presStyleLbl="fgAcc1" presStyleIdx="0" presStyleCnt="3">
        <dgm:presLayoutVars>
          <dgm:bulletEnabled val="1"/>
        </dgm:presLayoutVars>
      </dgm:prSet>
      <dgm:spPr/>
    </dgm:pt>
    <dgm:pt modelId="{0A9018C2-AD4B-024E-9399-D8AC44078701}" type="pres">
      <dgm:prSet presAssocID="{41A22AB9-45E5-6B4D-ACDD-A49ACB3CFF12}" presName="sibTrans" presStyleLbl="sibTrans2D1" presStyleIdx="0" presStyleCnt="2"/>
      <dgm:spPr/>
    </dgm:pt>
    <dgm:pt modelId="{6621327C-ADEE-DB43-AA49-B511B169B9E7}" type="pres">
      <dgm:prSet presAssocID="{41A22AB9-45E5-6B4D-ACDD-A49ACB3CFF12}" presName="connTx" presStyleLbl="sibTrans2D1" presStyleIdx="0" presStyleCnt="2"/>
      <dgm:spPr/>
    </dgm:pt>
    <dgm:pt modelId="{2221E033-6CA9-884F-BEC2-6EBD3F56C2E8}" type="pres">
      <dgm:prSet presAssocID="{7D044ADA-79A4-EB4D-8C83-0B6491E181A5}" presName="composite" presStyleCnt="0"/>
      <dgm:spPr/>
    </dgm:pt>
    <dgm:pt modelId="{6615E26E-7626-A34D-AE5B-D461AD945101}" type="pres">
      <dgm:prSet presAssocID="{7D044ADA-79A4-EB4D-8C83-0B6491E181A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884CDEF-C5BA-B84D-A6E2-B2995AE4DDEB}" type="pres">
      <dgm:prSet presAssocID="{7D044ADA-79A4-EB4D-8C83-0B6491E181A5}" presName="parSh" presStyleLbl="node1" presStyleIdx="1" presStyleCnt="3"/>
      <dgm:spPr/>
    </dgm:pt>
    <dgm:pt modelId="{AB5D7438-F2D2-5F48-8B7B-BF702140915C}" type="pres">
      <dgm:prSet presAssocID="{7D044ADA-79A4-EB4D-8C83-0B6491E181A5}" presName="desTx" presStyleLbl="fgAcc1" presStyleIdx="1" presStyleCnt="3">
        <dgm:presLayoutVars>
          <dgm:bulletEnabled val="1"/>
        </dgm:presLayoutVars>
      </dgm:prSet>
      <dgm:spPr/>
    </dgm:pt>
    <dgm:pt modelId="{72629DA9-7E0E-6741-9A06-A74F8A9A0F72}" type="pres">
      <dgm:prSet presAssocID="{6E3E5B33-AA37-BA41-8F35-63646F0D493F}" presName="sibTrans" presStyleLbl="sibTrans2D1" presStyleIdx="1" presStyleCnt="2"/>
      <dgm:spPr/>
    </dgm:pt>
    <dgm:pt modelId="{D16D55B7-F756-7C4C-8C17-F9A4B30D4C52}" type="pres">
      <dgm:prSet presAssocID="{6E3E5B33-AA37-BA41-8F35-63646F0D493F}" presName="connTx" presStyleLbl="sibTrans2D1" presStyleIdx="1" presStyleCnt="2"/>
      <dgm:spPr/>
    </dgm:pt>
    <dgm:pt modelId="{C0E5B8AE-8BEE-BB41-B302-B33E71108ED3}" type="pres">
      <dgm:prSet presAssocID="{D6CEBEA2-1757-F146-BD2A-B71A94678BBD}" presName="composite" presStyleCnt="0"/>
      <dgm:spPr/>
    </dgm:pt>
    <dgm:pt modelId="{37F583F3-E9C6-6F4F-A6E0-FF98585B80B7}" type="pres">
      <dgm:prSet presAssocID="{D6CEBEA2-1757-F146-BD2A-B71A94678BBD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1E77C34-45E3-874F-A59D-0DD7B7747338}" type="pres">
      <dgm:prSet presAssocID="{D6CEBEA2-1757-F146-BD2A-B71A94678BBD}" presName="parSh" presStyleLbl="node1" presStyleIdx="2" presStyleCnt="3"/>
      <dgm:spPr/>
    </dgm:pt>
    <dgm:pt modelId="{6E18A40B-DCD6-654C-A2AB-45AB01CABEF6}" type="pres">
      <dgm:prSet presAssocID="{D6CEBEA2-1757-F146-BD2A-B71A94678BBD}" presName="desTx" presStyleLbl="fgAcc1" presStyleIdx="2" presStyleCnt="3">
        <dgm:presLayoutVars>
          <dgm:bulletEnabled val="1"/>
        </dgm:presLayoutVars>
      </dgm:prSet>
      <dgm:spPr/>
    </dgm:pt>
  </dgm:ptLst>
  <dgm:cxnLst>
    <dgm:cxn modelId="{DA47B203-A171-A945-B899-94B1A34D5935}" srcId="{219D4464-5BB5-F443-940C-8E4ECE8DF2FA}" destId="{E343FD91-6470-D243-A6BA-162BEA066A39}" srcOrd="0" destOrd="0" parTransId="{D3E43EDE-63EA-9F48-B899-40EACA00E6D3}" sibTransId="{41A22AB9-45E5-6B4D-ACDD-A49ACB3CFF12}"/>
    <dgm:cxn modelId="{6FED300D-C4A2-C948-8EC7-EBB0DAE2F931}" type="presOf" srcId="{129D662A-71D7-FD45-912B-FE4277EAC91F}" destId="{6E18A40B-DCD6-654C-A2AB-45AB01CABEF6}" srcOrd="0" destOrd="0" presId="urn:microsoft.com/office/officeart/2005/8/layout/process3"/>
    <dgm:cxn modelId="{FC3F371C-73C9-134A-A4F3-8BEE8F3E6440}" type="presOf" srcId="{781B61E4-C704-8847-9C96-3673626042A8}" destId="{4FA6D1A4-9FBD-E34D-91CB-BE001554305D}" srcOrd="0" destOrd="1" presId="urn:microsoft.com/office/officeart/2005/8/layout/process3"/>
    <dgm:cxn modelId="{D0593B1E-13A3-2240-8A6C-94AD212B812A}" srcId="{17A550EC-E866-C84C-9C1B-40A7E5D41DAC}" destId="{00CDD336-BA68-724E-82BC-EF57DFB4D567}" srcOrd="1" destOrd="0" parTransId="{7F5CDFBB-1C0D-C74A-A039-55A325C6BE53}" sibTransId="{CB85DA4C-E516-4746-9825-231EB225F30D}"/>
    <dgm:cxn modelId="{A314FE1E-8CBF-0A45-B565-0163DAACD26E}" type="presOf" srcId="{6E3E5B33-AA37-BA41-8F35-63646F0D493F}" destId="{72629DA9-7E0E-6741-9A06-A74F8A9A0F72}" srcOrd="0" destOrd="0" presId="urn:microsoft.com/office/officeart/2005/8/layout/process3"/>
    <dgm:cxn modelId="{8E5F1920-F393-A44D-844D-EA57E3A768CC}" type="presOf" srcId="{00CDD336-BA68-724E-82BC-EF57DFB4D567}" destId="{4FA6D1A4-9FBD-E34D-91CB-BE001554305D}" srcOrd="0" destOrd="4" presId="urn:microsoft.com/office/officeart/2005/8/layout/process3"/>
    <dgm:cxn modelId="{F935D725-0358-A442-9A4E-98DB54EBAE06}" type="presOf" srcId="{17A550EC-E866-C84C-9C1B-40A7E5D41DAC}" destId="{4FA6D1A4-9FBD-E34D-91CB-BE001554305D}" srcOrd="0" destOrd="2" presId="urn:microsoft.com/office/officeart/2005/8/layout/process3"/>
    <dgm:cxn modelId="{011CAF28-EC31-6243-B3FD-BBEE6DFB47FD}" type="presOf" srcId="{41A22AB9-45E5-6B4D-ACDD-A49ACB3CFF12}" destId="{0A9018C2-AD4B-024E-9399-D8AC44078701}" srcOrd="0" destOrd="0" presId="urn:microsoft.com/office/officeart/2005/8/layout/process3"/>
    <dgm:cxn modelId="{30EB6E2E-9ED6-DF46-9DEA-C18A33C26D73}" srcId="{E343FD91-6470-D243-A6BA-162BEA066A39}" destId="{781B61E4-C704-8847-9C96-3673626042A8}" srcOrd="1" destOrd="0" parTransId="{F084B2B7-C9FC-A34C-BCD0-B741A229F684}" sibTransId="{54AB4CCC-89A2-2B4C-9C74-9820133E583C}"/>
    <dgm:cxn modelId="{DC1AA134-0228-A040-A5F3-F240290F0AB3}" srcId="{D6CEBEA2-1757-F146-BD2A-B71A94678BBD}" destId="{129D662A-71D7-FD45-912B-FE4277EAC91F}" srcOrd="0" destOrd="0" parTransId="{A3A467E1-BDB6-FB48-B42B-B2B1A1EC0778}" sibTransId="{053B9EDB-392B-8542-A766-62954FED88BC}"/>
    <dgm:cxn modelId="{74522739-5B48-6848-88B1-4C74C1F2960C}" type="presOf" srcId="{6E3E5B33-AA37-BA41-8F35-63646F0D493F}" destId="{D16D55B7-F756-7C4C-8C17-F9A4B30D4C52}" srcOrd="1" destOrd="0" presId="urn:microsoft.com/office/officeart/2005/8/layout/process3"/>
    <dgm:cxn modelId="{49F4C139-991B-6041-BE4A-7F43421BFC94}" type="presOf" srcId="{7D044ADA-79A4-EB4D-8C83-0B6491E181A5}" destId="{6615E26E-7626-A34D-AE5B-D461AD945101}" srcOrd="0" destOrd="0" presId="urn:microsoft.com/office/officeart/2005/8/layout/process3"/>
    <dgm:cxn modelId="{203FAE3D-541E-1642-92D5-D0C197F85ADE}" srcId="{781B61E4-C704-8847-9C96-3673626042A8}" destId="{17A550EC-E866-C84C-9C1B-40A7E5D41DAC}" srcOrd="0" destOrd="0" parTransId="{3741F9E3-4833-8F4C-A111-7AA1EFCA3DA9}" sibTransId="{FC4B25AC-40FA-8E43-A3E5-AF53E42EB73C}"/>
    <dgm:cxn modelId="{9020F95B-949C-E741-B2A4-DA227768D436}" type="presOf" srcId="{E343FD91-6470-D243-A6BA-162BEA066A39}" destId="{1EEF758F-F5DA-E145-9FA0-2C0E3801A824}" srcOrd="1" destOrd="0" presId="urn:microsoft.com/office/officeart/2005/8/layout/process3"/>
    <dgm:cxn modelId="{43229A41-E84D-3546-89DD-C91C3B903F65}" type="presOf" srcId="{219D4464-5BB5-F443-940C-8E4ECE8DF2FA}" destId="{89952DF0-82EF-0F48-B210-3EB000B8365E}" srcOrd="0" destOrd="0" presId="urn:microsoft.com/office/officeart/2005/8/layout/process3"/>
    <dgm:cxn modelId="{B2174849-2B3D-7749-8ACE-EC2D2BD71056}" srcId="{5A7679BA-FBC0-F84B-8398-D439597A039E}" destId="{64920CBA-D499-5545-BE78-3D51C823FBFA}" srcOrd="0" destOrd="0" parTransId="{B917C09A-A791-1D47-AB3C-AF88C2A6F9E1}" sibTransId="{4AE54CE0-0378-8448-994B-6CF760008C0B}"/>
    <dgm:cxn modelId="{39766D4E-7689-BD40-A040-66513BC644B4}" srcId="{E343FD91-6470-D243-A6BA-162BEA066A39}" destId="{A1311582-45CD-DE45-B145-5DE16EA7768A}" srcOrd="0" destOrd="0" parTransId="{B499AF39-981A-3F4D-BF3F-B5D60D06F60F}" sibTransId="{9A91F6EC-D245-6E4C-8683-FC54D5CF0B1B}"/>
    <dgm:cxn modelId="{6A043B56-102F-1E4F-827E-621F027D98DC}" type="presOf" srcId="{E343FD91-6470-D243-A6BA-162BEA066A39}" destId="{D59F872C-A455-2C4B-B5F8-49285ED4E808}" srcOrd="0" destOrd="0" presId="urn:microsoft.com/office/officeart/2005/8/layout/process3"/>
    <dgm:cxn modelId="{56DF7479-4527-3F42-B957-1BFC0C65D33D}" srcId="{219D4464-5BB5-F443-940C-8E4ECE8DF2FA}" destId="{7D044ADA-79A4-EB4D-8C83-0B6491E181A5}" srcOrd="1" destOrd="0" parTransId="{2DC309E4-B657-8140-9EE3-1F7613D35247}" sibTransId="{6E3E5B33-AA37-BA41-8F35-63646F0D493F}"/>
    <dgm:cxn modelId="{75947B82-5DAF-9B4E-9895-F6B7A25B669D}" type="presOf" srcId="{7D044ADA-79A4-EB4D-8C83-0B6491E181A5}" destId="{D884CDEF-C5BA-B84D-A6E2-B2995AE4DDEB}" srcOrd="1" destOrd="0" presId="urn:microsoft.com/office/officeart/2005/8/layout/process3"/>
    <dgm:cxn modelId="{A638468D-F9C4-0F42-89DA-0F89E4A1AFC7}" type="presOf" srcId="{D6CEBEA2-1757-F146-BD2A-B71A94678BBD}" destId="{37F583F3-E9C6-6F4F-A6E0-FF98585B80B7}" srcOrd="0" destOrd="0" presId="urn:microsoft.com/office/officeart/2005/8/layout/process3"/>
    <dgm:cxn modelId="{565F4192-B428-A64C-9D81-1AE9AB3B1AA2}" type="presOf" srcId="{D6CEBEA2-1757-F146-BD2A-B71A94678BBD}" destId="{91E77C34-45E3-874F-A59D-0DD7B7747338}" srcOrd="1" destOrd="0" presId="urn:microsoft.com/office/officeart/2005/8/layout/process3"/>
    <dgm:cxn modelId="{53775B96-E153-5045-A417-1B25D5B29A81}" type="presOf" srcId="{A1311582-45CD-DE45-B145-5DE16EA7768A}" destId="{4FA6D1A4-9FBD-E34D-91CB-BE001554305D}" srcOrd="0" destOrd="0" presId="urn:microsoft.com/office/officeart/2005/8/layout/process3"/>
    <dgm:cxn modelId="{F940579C-42AA-7349-9187-EEC514FA3825}" srcId="{781B61E4-C704-8847-9C96-3673626042A8}" destId="{5A7679BA-FBC0-F84B-8398-D439597A039E}" srcOrd="1" destOrd="0" parTransId="{30D21AF7-1BA4-1543-847E-F75FCADF6ACF}" sibTransId="{DB62AE1D-C359-0843-870B-09C7826B5897}"/>
    <dgm:cxn modelId="{1E39AA9E-4DDF-F142-AAAC-36D1CE626788}" srcId="{219D4464-5BB5-F443-940C-8E4ECE8DF2FA}" destId="{D6CEBEA2-1757-F146-BD2A-B71A94678BBD}" srcOrd="2" destOrd="0" parTransId="{923A4AE6-2806-CA43-99EF-2BFA4129FB82}" sibTransId="{E0F4B853-C569-334C-A011-FC5D9D62EE3A}"/>
    <dgm:cxn modelId="{D8AC399F-4557-E14E-B871-61676C643207}" srcId="{D6CEBEA2-1757-F146-BD2A-B71A94678BBD}" destId="{A9A18A13-8229-9248-B412-DFA8A7229A24}" srcOrd="1" destOrd="0" parTransId="{17EE1B95-BC02-AB4B-B2F4-BE97C42A636B}" sibTransId="{D282C79C-50F2-1A49-8C40-5FF25BBAA15A}"/>
    <dgm:cxn modelId="{887F409F-E7B7-5D49-A602-D26A76966BE2}" type="presOf" srcId="{5A7679BA-FBC0-F84B-8398-D439597A039E}" destId="{4FA6D1A4-9FBD-E34D-91CB-BE001554305D}" srcOrd="0" destOrd="5" presId="urn:microsoft.com/office/officeart/2005/8/layout/process3"/>
    <dgm:cxn modelId="{152681A5-F13B-ED4C-834B-4D8A3FFBCE66}" type="presOf" srcId="{64920CBA-D499-5545-BE78-3D51C823FBFA}" destId="{4FA6D1A4-9FBD-E34D-91CB-BE001554305D}" srcOrd="0" destOrd="6" presId="urn:microsoft.com/office/officeart/2005/8/layout/process3"/>
    <dgm:cxn modelId="{A81AEABA-5E2C-014E-818E-A1E1D4CE6925}" type="presOf" srcId="{A9A18A13-8229-9248-B412-DFA8A7229A24}" destId="{6E18A40B-DCD6-654C-A2AB-45AB01CABEF6}" srcOrd="0" destOrd="1" presId="urn:microsoft.com/office/officeart/2005/8/layout/process3"/>
    <dgm:cxn modelId="{08623DBD-C8BD-7749-9AD3-CDF01ADBF722}" type="presOf" srcId="{7D48AE81-C9BE-7D4F-B7DA-10EB1CEF1D5C}" destId="{4FA6D1A4-9FBD-E34D-91CB-BE001554305D}" srcOrd="0" destOrd="3" presId="urn:microsoft.com/office/officeart/2005/8/layout/process3"/>
    <dgm:cxn modelId="{67820BCE-CC6D-444C-9122-71B80405FB54}" srcId="{17A550EC-E866-C84C-9C1B-40A7E5D41DAC}" destId="{7D48AE81-C9BE-7D4F-B7DA-10EB1CEF1D5C}" srcOrd="0" destOrd="0" parTransId="{F4F79878-74F5-9241-9FEA-20EE563B50FD}" sibTransId="{AB54C4A8-D9DD-6643-9B88-96ABAD28E3E3}"/>
    <dgm:cxn modelId="{028442DA-7005-574A-8AAD-4BAD6E88AB2C}" type="presOf" srcId="{41A22AB9-45E5-6B4D-ACDD-A49ACB3CFF12}" destId="{6621327C-ADEE-DB43-AA49-B511B169B9E7}" srcOrd="1" destOrd="0" presId="urn:microsoft.com/office/officeart/2005/8/layout/process3"/>
    <dgm:cxn modelId="{E0616D55-002E-EF42-B3D2-BA6E2F9EFEDD}" type="presParOf" srcId="{89952DF0-82EF-0F48-B210-3EB000B8365E}" destId="{47B3EAE5-C0F4-0145-9C64-8E660EB107C3}" srcOrd="0" destOrd="0" presId="urn:microsoft.com/office/officeart/2005/8/layout/process3"/>
    <dgm:cxn modelId="{A7328A51-2A1A-F347-AB45-3524D9B349CB}" type="presParOf" srcId="{47B3EAE5-C0F4-0145-9C64-8E660EB107C3}" destId="{D59F872C-A455-2C4B-B5F8-49285ED4E808}" srcOrd="0" destOrd="0" presId="urn:microsoft.com/office/officeart/2005/8/layout/process3"/>
    <dgm:cxn modelId="{14875FE4-8DA8-B044-8F9B-0E9A8BB32B0B}" type="presParOf" srcId="{47B3EAE5-C0F4-0145-9C64-8E660EB107C3}" destId="{1EEF758F-F5DA-E145-9FA0-2C0E3801A824}" srcOrd="1" destOrd="0" presId="urn:microsoft.com/office/officeart/2005/8/layout/process3"/>
    <dgm:cxn modelId="{CD4402D6-9C1D-0048-8EC0-79CB89D8D6A0}" type="presParOf" srcId="{47B3EAE5-C0F4-0145-9C64-8E660EB107C3}" destId="{4FA6D1A4-9FBD-E34D-91CB-BE001554305D}" srcOrd="2" destOrd="0" presId="urn:microsoft.com/office/officeart/2005/8/layout/process3"/>
    <dgm:cxn modelId="{7F951C63-DB2E-3F46-8C97-91641688D58C}" type="presParOf" srcId="{89952DF0-82EF-0F48-B210-3EB000B8365E}" destId="{0A9018C2-AD4B-024E-9399-D8AC44078701}" srcOrd="1" destOrd="0" presId="urn:microsoft.com/office/officeart/2005/8/layout/process3"/>
    <dgm:cxn modelId="{5C8EAFCF-402B-E94C-B064-B58E2A8AC8C7}" type="presParOf" srcId="{0A9018C2-AD4B-024E-9399-D8AC44078701}" destId="{6621327C-ADEE-DB43-AA49-B511B169B9E7}" srcOrd="0" destOrd="0" presId="urn:microsoft.com/office/officeart/2005/8/layout/process3"/>
    <dgm:cxn modelId="{E829903B-830C-D940-94C2-9279EE469EF3}" type="presParOf" srcId="{89952DF0-82EF-0F48-B210-3EB000B8365E}" destId="{2221E033-6CA9-884F-BEC2-6EBD3F56C2E8}" srcOrd="2" destOrd="0" presId="urn:microsoft.com/office/officeart/2005/8/layout/process3"/>
    <dgm:cxn modelId="{0513A583-A4E3-4944-A455-25CA13E11E05}" type="presParOf" srcId="{2221E033-6CA9-884F-BEC2-6EBD3F56C2E8}" destId="{6615E26E-7626-A34D-AE5B-D461AD945101}" srcOrd="0" destOrd="0" presId="urn:microsoft.com/office/officeart/2005/8/layout/process3"/>
    <dgm:cxn modelId="{67847D54-BA2C-654D-81A5-51B935C9BCF6}" type="presParOf" srcId="{2221E033-6CA9-884F-BEC2-6EBD3F56C2E8}" destId="{D884CDEF-C5BA-B84D-A6E2-B2995AE4DDEB}" srcOrd="1" destOrd="0" presId="urn:microsoft.com/office/officeart/2005/8/layout/process3"/>
    <dgm:cxn modelId="{C96DC4F3-DEA9-3C43-973D-3DBDE9BE9343}" type="presParOf" srcId="{2221E033-6CA9-884F-BEC2-6EBD3F56C2E8}" destId="{AB5D7438-F2D2-5F48-8B7B-BF702140915C}" srcOrd="2" destOrd="0" presId="urn:microsoft.com/office/officeart/2005/8/layout/process3"/>
    <dgm:cxn modelId="{8AFB9B94-7078-1740-803A-19ED094AA453}" type="presParOf" srcId="{89952DF0-82EF-0F48-B210-3EB000B8365E}" destId="{72629DA9-7E0E-6741-9A06-A74F8A9A0F72}" srcOrd="3" destOrd="0" presId="urn:microsoft.com/office/officeart/2005/8/layout/process3"/>
    <dgm:cxn modelId="{4925B81A-4B6A-564C-B10C-3D04E6F2584A}" type="presParOf" srcId="{72629DA9-7E0E-6741-9A06-A74F8A9A0F72}" destId="{D16D55B7-F756-7C4C-8C17-F9A4B30D4C52}" srcOrd="0" destOrd="0" presId="urn:microsoft.com/office/officeart/2005/8/layout/process3"/>
    <dgm:cxn modelId="{CC60615D-374F-9E4D-A7DC-AE2E8A221F13}" type="presParOf" srcId="{89952DF0-82EF-0F48-B210-3EB000B8365E}" destId="{C0E5B8AE-8BEE-BB41-B302-B33E71108ED3}" srcOrd="4" destOrd="0" presId="urn:microsoft.com/office/officeart/2005/8/layout/process3"/>
    <dgm:cxn modelId="{1F7DE700-801F-2144-86F5-68190900391C}" type="presParOf" srcId="{C0E5B8AE-8BEE-BB41-B302-B33E71108ED3}" destId="{37F583F3-E9C6-6F4F-A6E0-FF98585B80B7}" srcOrd="0" destOrd="0" presId="urn:microsoft.com/office/officeart/2005/8/layout/process3"/>
    <dgm:cxn modelId="{EC50436F-BDB2-9C49-A182-C9D623B1F4E1}" type="presParOf" srcId="{C0E5B8AE-8BEE-BB41-B302-B33E71108ED3}" destId="{91E77C34-45E3-874F-A59D-0DD7B7747338}" srcOrd="1" destOrd="0" presId="urn:microsoft.com/office/officeart/2005/8/layout/process3"/>
    <dgm:cxn modelId="{F48D4336-9E5A-6540-AEBB-8601F7F164B8}" type="presParOf" srcId="{C0E5B8AE-8BEE-BB41-B302-B33E71108ED3}" destId="{6E18A40B-DCD6-654C-A2AB-45AB01CABEF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77EE04-1E2F-064C-97D6-3ED7FBD076A1}">
      <dsp:nvSpPr>
        <dsp:cNvPr id="0" name=""/>
        <dsp:cNvSpPr/>
      </dsp:nvSpPr>
      <dsp:spPr>
        <a:xfrm>
          <a:off x="6337" y="965171"/>
          <a:ext cx="2737386" cy="2043401"/>
        </a:xfrm>
        <a:prstGeom prst="round2SameRect">
          <a:avLst>
            <a:gd name="adj1" fmla="val 8000"/>
            <a:gd name="adj2" fmla="val 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 catalogue of MOOCs from most popular providers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Forum activity across platforms are analyzed automatically</a:t>
          </a:r>
        </a:p>
      </dsp:txBody>
      <dsp:txXfrm>
        <a:off x="54216" y="1013050"/>
        <a:ext cx="2641628" cy="1995522"/>
      </dsp:txXfrm>
    </dsp:sp>
    <dsp:sp modelId="{6C456923-C322-D94A-88E6-9CDEEC8E7E58}">
      <dsp:nvSpPr>
        <dsp:cNvPr id="0" name=""/>
        <dsp:cNvSpPr/>
      </dsp:nvSpPr>
      <dsp:spPr>
        <a:xfrm>
          <a:off x="6337" y="3008573"/>
          <a:ext cx="2737386" cy="8786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304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Hub for MOOCs</a:t>
          </a:r>
        </a:p>
      </dsp:txBody>
      <dsp:txXfrm>
        <a:off x="6337" y="3008573"/>
        <a:ext cx="1927737" cy="878662"/>
      </dsp:txXfrm>
    </dsp:sp>
    <dsp:sp modelId="{71C8C2FF-BBFC-7243-966C-463802C18717}">
      <dsp:nvSpPr>
        <dsp:cNvPr id="0" name=""/>
        <dsp:cNvSpPr/>
      </dsp:nvSpPr>
      <dsp:spPr>
        <a:xfrm>
          <a:off x="2011511" y="3148140"/>
          <a:ext cx="958085" cy="9580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7F85AA-F8B8-A04C-B618-0CBF7B10134D}">
      <dsp:nvSpPr>
        <dsp:cNvPr id="0" name=""/>
        <dsp:cNvSpPr/>
      </dsp:nvSpPr>
      <dsp:spPr>
        <a:xfrm>
          <a:off x="3206956" y="965171"/>
          <a:ext cx="2737386" cy="2043401"/>
        </a:xfrm>
        <a:prstGeom prst="round2SameRect">
          <a:avLst>
            <a:gd name="adj1" fmla="val 8000"/>
            <a:gd name="adj2" fmla="val 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Identifying user's learning styles by a more interactive method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Use the sentiments of other users</a:t>
          </a:r>
        </a:p>
      </dsp:txBody>
      <dsp:txXfrm>
        <a:off x="3254835" y="1013050"/>
        <a:ext cx="2641628" cy="1995522"/>
      </dsp:txXfrm>
    </dsp:sp>
    <dsp:sp modelId="{3B5BB1E5-ADDD-0249-A417-445695D20189}">
      <dsp:nvSpPr>
        <dsp:cNvPr id="0" name=""/>
        <dsp:cNvSpPr/>
      </dsp:nvSpPr>
      <dsp:spPr>
        <a:xfrm>
          <a:off x="3206956" y="3008573"/>
          <a:ext cx="2737386" cy="8786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304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Personalized MOOCs</a:t>
          </a:r>
        </a:p>
      </dsp:txBody>
      <dsp:txXfrm>
        <a:off x="3206956" y="3008573"/>
        <a:ext cx="1927737" cy="878662"/>
      </dsp:txXfrm>
    </dsp:sp>
    <dsp:sp modelId="{28F50FE4-4B52-134F-870B-B1ACECA3F1C0}">
      <dsp:nvSpPr>
        <dsp:cNvPr id="0" name=""/>
        <dsp:cNvSpPr/>
      </dsp:nvSpPr>
      <dsp:spPr>
        <a:xfrm>
          <a:off x="5212130" y="3148140"/>
          <a:ext cx="958085" cy="95808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5875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90F83-54CD-C64F-8F05-7A6744908060}">
      <dsp:nvSpPr>
        <dsp:cNvPr id="0" name=""/>
        <dsp:cNvSpPr/>
      </dsp:nvSpPr>
      <dsp:spPr>
        <a:xfrm>
          <a:off x="6407575" y="965171"/>
          <a:ext cx="2737386" cy="2043401"/>
        </a:xfrm>
        <a:prstGeom prst="round2SameRect">
          <a:avLst>
            <a:gd name="adj1" fmla="val 8000"/>
            <a:gd name="adj2" fmla="val 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Accurately classify a wide range of video production styles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Efficiently classify using parallel processing</a:t>
          </a:r>
        </a:p>
      </dsp:txBody>
      <dsp:txXfrm>
        <a:off x="6455454" y="1013050"/>
        <a:ext cx="2641628" cy="1995522"/>
      </dsp:txXfrm>
    </dsp:sp>
    <dsp:sp modelId="{E5E53E26-3590-4F43-9067-3FCF0F6DBA7D}">
      <dsp:nvSpPr>
        <dsp:cNvPr id="0" name=""/>
        <dsp:cNvSpPr/>
      </dsp:nvSpPr>
      <dsp:spPr>
        <a:xfrm>
          <a:off x="6407575" y="3008573"/>
          <a:ext cx="2737386" cy="8786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304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cs typeface="Calibri"/>
            </a:rPr>
            <a:t>Parallel Image </a:t>
          </a:r>
          <a:r>
            <a:rPr lang="en-US" sz="2400" kern="1200"/>
            <a:t>Classification</a:t>
          </a:r>
        </a:p>
      </dsp:txBody>
      <dsp:txXfrm>
        <a:off x="6407575" y="3008573"/>
        <a:ext cx="1927737" cy="878662"/>
      </dsp:txXfrm>
    </dsp:sp>
    <dsp:sp modelId="{4F73A94F-BC27-7B46-8FFD-7E54FCD93B3B}">
      <dsp:nvSpPr>
        <dsp:cNvPr id="0" name=""/>
        <dsp:cNvSpPr/>
      </dsp:nvSpPr>
      <dsp:spPr>
        <a:xfrm>
          <a:off x="8412748" y="3148140"/>
          <a:ext cx="958085" cy="95808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EF758F-F5DA-E145-9FA0-2C0E3801A824}">
      <dsp:nvSpPr>
        <dsp:cNvPr id="0" name=""/>
        <dsp:cNvSpPr/>
      </dsp:nvSpPr>
      <dsp:spPr>
        <a:xfrm>
          <a:off x="4834" y="883776"/>
          <a:ext cx="2198122" cy="946192"/>
        </a:xfrm>
        <a:prstGeom prst="roundRect">
          <a:avLst>
            <a:gd name="adj" fmla="val 10000"/>
          </a:avLst>
        </a:prstGeom>
        <a:solidFill>
          <a:srgbClr val="3576B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Information gathering</a:t>
          </a:r>
        </a:p>
      </dsp:txBody>
      <dsp:txXfrm>
        <a:off x="4834" y="883776"/>
        <a:ext cx="2198122" cy="630794"/>
      </dsp:txXfrm>
    </dsp:sp>
    <dsp:sp modelId="{4FA6D1A4-9FBD-E34D-91CB-BE001554305D}">
      <dsp:nvSpPr>
        <dsp:cNvPr id="0" name=""/>
        <dsp:cNvSpPr/>
      </dsp:nvSpPr>
      <dsp:spPr>
        <a:xfrm>
          <a:off x="455052" y="1514570"/>
          <a:ext cx="2198122" cy="282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Using web crawlers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>
              <a:cs typeface="Calibri"/>
            </a:rPr>
            <a:t>Data Sources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cs typeface="Calibri"/>
            </a:rPr>
            <a:t>Sentiments</a:t>
          </a:r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cs typeface="Calibri"/>
            </a:rPr>
            <a:t>From review-type forums</a:t>
          </a:r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cs typeface="Calibri"/>
            </a:rPr>
            <a:t>General Discussions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cs typeface="Calibri"/>
            </a:rPr>
            <a:t>Metadata</a:t>
          </a:r>
        </a:p>
        <a:p>
          <a:pPr marL="514350" lvl="3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cs typeface="Calibri"/>
            </a:rPr>
            <a:t>Technical Discussions</a:t>
          </a:r>
        </a:p>
      </dsp:txBody>
      <dsp:txXfrm>
        <a:off x="519433" y="1578951"/>
        <a:ext cx="2069360" cy="2693638"/>
      </dsp:txXfrm>
    </dsp:sp>
    <dsp:sp modelId="{0A9018C2-AD4B-024E-9399-D8AC44078701}">
      <dsp:nvSpPr>
        <dsp:cNvPr id="0" name=""/>
        <dsp:cNvSpPr/>
      </dsp:nvSpPr>
      <dsp:spPr>
        <a:xfrm>
          <a:off x="2536183" y="925539"/>
          <a:ext cx="706442" cy="5472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536183" y="1034993"/>
        <a:ext cx="542262" cy="328360"/>
      </dsp:txXfrm>
    </dsp:sp>
    <dsp:sp modelId="{D884CDEF-C5BA-B84D-A6E2-B2995AE4DDEB}">
      <dsp:nvSpPr>
        <dsp:cNvPr id="0" name=""/>
        <dsp:cNvSpPr/>
      </dsp:nvSpPr>
      <dsp:spPr>
        <a:xfrm>
          <a:off x="3535866" y="883776"/>
          <a:ext cx="2198122" cy="946192"/>
        </a:xfrm>
        <a:prstGeom prst="roundRect">
          <a:avLst>
            <a:gd name="adj" fmla="val 10000"/>
          </a:avLst>
        </a:prstGeom>
        <a:solidFill>
          <a:srgbClr val="3576B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Analyzing user sentiments &amp; metadata</a:t>
          </a:r>
        </a:p>
      </dsp:txBody>
      <dsp:txXfrm>
        <a:off x="3535866" y="883776"/>
        <a:ext cx="2198122" cy="630794"/>
      </dsp:txXfrm>
    </dsp:sp>
    <dsp:sp modelId="{AB5D7438-F2D2-5F48-8B7B-BF702140915C}">
      <dsp:nvSpPr>
        <dsp:cNvPr id="0" name=""/>
        <dsp:cNvSpPr/>
      </dsp:nvSpPr>
      <dsp:spPr>
        <a:xfrm>
          <a:off x="3986083" y="1514570"/>
          <a:ext cx="2198122" cy="282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29DA9-7E0E-6741-9A06-A74F8A9A0F72}">
      <dsp:nvSpPr>
        <dsp:cNvPr id="0" name=""/>
        <dsp:cNvSpPr/>
      </dsp:nvSpPr>
      <dsp:spPr>
        <a:xfrm>
          <a:off x="6067215" y="925539"/>
          <a:ext cx="706442" cy="5472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067215" y="1034993"/>
        <a:ext cx="542262" cy="328360"/>
      </dsp:txXfrm>
    </dsp:sp>
    <dsp:sp modelId="{91E77C34-45E3-874F-A59D-0DD7B7747338}">
      <dsp:nvSpPr>
        <dsp:cNvPr id="0" name=""/>
        <dsp:cNvSpPr/>
      </dsp:nvSpPr>
      <dsp:spPr>
        <a:xfrm>
          <a:off x="7066897" y="883776"/>
          <a:ext cx="2198122" cy="946192"/>
        </a:xfrm>
        <a:prstGeom prst="roundRect">
          <a:avLst>
            <a:gd name="adj" fmla="val 10000"/>
          </a:avLst>
        </a:prstGeom>
        <a:solidFill>
          <a:srgbClr val="3576B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Calculating Scores</a:t>
          </a:r>
        </a:p>
      </dsp:txBody>
      <dsp:txXfrm>
        <a:off x="7066897" y="883776"/>
        <a:ext cx="2198122" cy="630794"/>
      </dsp:txXfrm>
    </dsp:sp>
    <dsp:sp modelId="{6E18A40B-DCD6-654C-A2AB-45AB01CABEF6}">
      <dsp:nvSpPr>
        <dsp:cNvPr id="0" name=""/>
        <dsp:cNvSpPr/>
      </dsp:nvSpPr>
      <dsp:spPr>
        <a:xfrm>
          <a:off x="7517115" y="1514570"/>
          <a:ext cx="2198122" cy="282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/>
            <a:t>Course score (Rating)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Forum Activity Score</a:t>
          </a:r>
          <a:endParaRPr lang="en-US" sz="1600" kern="1200">
            <a:cs typeface="Calibri"/>
          </a:endParaRPr>
        </a:p>
      </dsp:txBody>
      <dsp:txXfrm>
        <a:off x="7581496" y="1578951"/>
        <a:ext cx="2069360" cy="2693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2E5F60-C9CD-0B4C-B020-A13CA92E29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0A3E71-CE9D-8D49-A1B8-E787C1855C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333B1-1483-CB4A-8AA0-2B80B417C54D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C8C257-9945-D447-9E3A-21BDC036C3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A4BC0-9289-D74C-9E05-1E585DE011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B1D05-E2DF-6F47-8820-5E07C9B3E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744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24CF2-295A-714B-9FA9-5EEC78E995E5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3DD5E-2697-3D4C-A845-AB98A9280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831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DD5E-2697-3D4C-A845-AB98A92804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33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DD5E-2697-3D4C-A845-AB98A92804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29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DD5E-2697-3D4C-A845-AB98A92804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5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DD5E-2697-3D4C-A845-AB98A92804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92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DD5E-2697-3D4C-A845-AB98A92804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91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DD5E-2697-3D4C-A845-AB98A92804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24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My component of the research is the analysis of forums regarding courses and their content.</a:t>
            </a: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The reason for this is that forums contain a large amount of information. Information which can be used when recommending MOOCs</a:t>
            </a: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There are basically 2 goals for this component.</a:t>
            </a:r>
          </a:p>
          <a:p>
            <a:r>
              <a:rPr lang="en-US"/>
              <a:t>One is to improve the MOOC recommendations in general which would be done using a course score</a:t>
            </a:r>
          </a:p>
          <a:p>
            <a:r>
              <a:rPr lang="en-US"/>
              <a:t>and the other is to suggest MOOCs with a higher forum activity scores to user who prefer learning through peer-to-peer interactions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3DD5E-2697-3D4C-A845-AB98A92804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93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AADCE11-1299-2C48-A1A7-80BA1A21D8A6}" type="datetime1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45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F405A-28E4-934F-8C0F-2FE45B141697}" type="datetime1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35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FAB2BAC4-166C-824A-995D-071BF5678A88}" type="datetime1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4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emf"/><Relationship Id="rId4" Type="http://schemas.openxmlformats.org/officeDocument/2006/relationships/image" Target="../media/image18.jpg"/><Relationship Id="rId9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forms/d/e/1FAIpQLSfig75HUElsAtCSSNVxGxtzBH7j2jHXakWVn9OvOC-8sjaTgQ/viewfor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2">
            <a:extLst>
              <a:ext uri="{FF2B5EF4-FFF2-40B4-BE49-F238E27FC236}">
                <a16:creationId xmlns:a16="http://schemas.microsoft.com/office/drawing/2014/main" id="{55F40173-F096-49CC-A730-A2DF1F04E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4">
            <a:extLst>
              <a:ext uri="{FF2B5EF4-FFF2-40B4-BE49-F238E27FC236}">
                <a16:creationId xmlns:a16="http://schemas.microsoft.com/office/drawing/2014/main" id="{806CEF0B-5733-482C-9868-4C57AF79D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2069E-6700-D146-889F-8E36A7551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000" y="640080"/>
            <a:ext cx="4876800" cy="3034857"/>
          </a:xfrm>
        </p:spPr>
        <p:txBody>
          <a:bodyPr anchor="b">
            <a:normAutofit/>
          </a:bodyPr>
          <a:lstStyle/>
          <a:p>
            <a:r>
              <a:rPr lang="en-US" sz="3700" b="1">
                <a:solidFill>
                  <a:srgbClr val="FFFFFF"/>
                </a:solidFill>
              </a:rPr>
              <a:t>Personalized MOOC Recommendations</a:t>
            </a:r>
            <a:br>
              <a:rPr lang="en-US" sz="3700">
                <a:solidFill>
                  <a:srgbClr val="FFFFFF"/>
                </a:solidFill>
              </a:rPr>
            </a:br>
            <a:br>
              <a:rPr lang="en-US" sz="3700">
                <a:solidFill>
                  <a:srgbClr val="FFFFFF"/>
                </a:solidFill>
              </a:rPr>
            </a:br>
            <a:r>
              <a:rPr lang="en-US" sz="3700" i="1" err="1">
                <a:solidFill>
                  <a:srgbClr val="FFFFFF"/>
                </a:solidFill>
              </a:rPr>
              <a:t>MOOCRec</a:t>
            </a:r>
            <a:r>
              <a:rPr lang="en-US" sz="3700" i="1">
                <a:solidFill>
                  <a:srgbClr val="FFFFFF"/>
                </a:solidFill>
              </a:rPr>
              <a:t> v2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D58BC-5957-4C42-9BEB-39DF8718B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3849539"/>
            <a:ext cx="4204012" cy="2359417"/>
          </a:xfrm>
        </p:spPr>
        <p:txBody>
          <a:bodyPr anchor="t">
            <a:normAutofit/>
          </a:bodyPr>
          <a:lstStyle/>
          <a:p>
            <a:pPr algn="r"/>
            <a:r>
              <a:rPr lang="en-US" sz="1600">
                <a:solidFill>
                  <a:srgbClr val="FFFFFF"/>
                </a:solidFill>
              </a:rPr>
              <a:t>MOOCs, chosen just for you.</a:t>
            </a:r>
          </a:p>
        </p:txBody>
      </p:sp>
      <p:cxnSp>
        <p:nvCxnSpPr>
          <p:cNvPr id="40" name="Straight Connector 16">
            <a:extLst>
              <a:ext uri="{FF2B5EF4-FFF2-40B4-BE49-F238E27FC236}">
                <a16:creationId xmlns:a16="http://schemas.microsoft.com/office/drawing/2014/main" id="{FC5D3B4D-9BAC-482B-A34B-01BB35CB5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EEEC97-8EAB-5144-AC6D-0AA71F6EB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548" y="1200772"/>
            <a:ext cx="6694086" cy="445645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845CC-2C0B-4042-A6B6-6A675845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93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8406-666F-4456-B6E9-3A013844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Complex Video production style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218DB-0286-4799-9E47-E3EDEB11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AB8353-5CB1-4F20-9800-31FB1366B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558867" cy="480815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400"/>
              <a:t> Different types of MOOC video production styles</a:t>
            </a:r>
            <a:r>
              <a:rPr lang="en-US"/>
              <a:t> </a:t>
            </a:r>
            <a:endParaRPr lang="en-US" b="1"/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4D4DA-BD63-43B0-A18C-712CDFBD1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68" y="2565647"/>
            <a:ext cx="2779952" cy="1506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4239C5-1C51-4974-8C51-C48F2177108E}"/>
              </a:ext>
            </a:extLst>
          </p:cNvPr>
          <p:cNvSpPr txBox="1"/>
          <p:nvPr/>
        </p:nvSpPr>
        <p:spPr>
          <a:xfrm>
            <a:off x="1819923" y="4184085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Talking Head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A1C3BF-3296-4637-A7AA-D48CA86E5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054" y="2578085"/>
            <a:ext cx="2557239" cy="15069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DAD32D-2E7E-41AA-A1A4-D1C395C28905}"/>
              </a:ext>
            </a:extLst>
          </p:cNvPr>
          <p:cNvSpPr txBox="1"/>
          <p:nvPr/>
        </p:nvSpPr>
        <p:spPr>
          <a:xfrm>
            <a:off x="5309139" y="4097478"/>
            <a:ext cx="2196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Presentation slides with voiceover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4C287B-D1D7-4C34-A388-F26827DC2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023" y="4704788"/>
            <a:ext cx="2293178" cy="15069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634007-3811-4ADA-9B52-282EAEBE6AAB}"/>
              </a:ext>
            </a:extLst>
          </p:cNvPr>
          <p:cNvSpPr txBox="1"/>
          <p:nvPr/>
        </p:nvSpPr>
        <p:spPr>
          <a:xfrm>
            <a:off x="9081888" y="6353235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Animation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21E88F-AD6D-42B8-A95A-118A5C019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054" y="4773168"/>
            <a:ext cx="2557240" cy="1499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F93197-AF22-4D50-A14D-0912AE55D8E3}"/>
              </a:ext>
            </a:extLst>
          </p:cNvPr>
          <p:cNvSpPr txBox="1"/>
          <p:nvPr/>
        </p:nvSpPr>
        <p:spPr>
          <a:xfrm>
            <a:off x="5884164" y="6353235"/>
            <a:ext cx="185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Writing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466A32-2A21-4846-B755-F53B586D7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368" y="4691940"/>
            <a:ext cx="2779952" cy="15808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C2C3EA-73FA-4776-BA11-742B39E07D2E}"/>
              </a:ext>
            </a:extLst>
          </p:cNvPr>
          <p:cNvSpPr txBox="1"/>
          <p:nvPr/>
        </p:nvSpPr>
        <p:spPr>
          <a:xfrm>
            <a:off x="1856939" y="6389142"/>
            <a:ext cx="185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Conversations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F2D259-7081-42F0-BF73-A1CCB1491D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023" y="2565647"/>
            <a:ext cx="2293179" cy="15318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63A356-83AF-4D18-9F08-F13E78916782}"/>
              </a:ext>
            </a:extLst>
          </p:cNvPr>
          <p:cNvSpPr txBox="1"/>
          <p:nvPr/>
        </p:nvSpPr>
        <p:spPr>
          <a:xfrm>
            <a:off x="8759990" y="4193964"/>
            <a:ext cx="239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Coding/Demonstration</a:t>
            </a:r>
          </a:p>
        </p:txBody>
      </p:sp>
    </p:spTree>
    <p:extLst>
      <p:ext uri="{BB962C8B-B14F-4D97-AF65-F5344CB8AC3E}">
        <p14:creationId xmlns:p14="http://schemas.microsoft.com/office/powerpoint/2010/main" val="199165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B11F-B0AB-47D2-8ACA-258B545A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3576B2"/>
                </a:solidFill>
              </a:rPr>
              <a:t>Complex Video production style classification</a:t>
            </a:r>
            <a:endParaRPr lang="en-US" sz="3100">
              <a:solidFill>
                <a:srgbClr val="3576B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0247E-328B-4719-985E-1A96208D3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4EB31-DAA5-4EA4-80C4-FAB4E464F8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4703" y="2084832"/>
            <a:ext cx="4122484" cy="344493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FE5123-0954-4FC1-A3E4-623730CB0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188" y="2084832"/>
            <a:ext cx="5947011" cy="4224528"/>
          </a:xfrm>
        </p:spPr>
        <p:txBody>
          <a:bodyPr/>
          <a:lstStyle/>
          <a:p>
            <a:pPr>
              <a:buBlip>
                <a:blip r:embed="rId4"/>
              </a:buBlip>
            </a:pPr>
            <a:r>
              <a:rPr lang="en-US"/>
              <a:t> Some MOOC videos may contain multiple video production styles.</a:t>
            </a:r>
          </a:p>
          <a:p>
            <a:pPr>
              <a:buBlip>
                <a:blip r:embed="rId4"/>
              </a:buBlip>
            </a:pPr>
            <a:r>
              <a:rPr lang="en-US"/>
              <a:t>Identification of Percentage of each production style in a video.</a:t>
            </a:r>
          </a:p>
          <a:p>
            <a:pPr>
              <a:buBlip>
                <a:blip r:embed="rId4"/>
              </a:buBlip>
            </a:pPr>
            <a:r>
              <a:rPr lang="en-US"/>
              <a:t> Video will be split into frames and using Convolutional Neural Networks(CNN) frames will be classified.</a:t>
            </a:r>
          </a:p>
          <a:p>
            <a:pPr>
              <a:buBlip>
                <a:blip r:embed="rId4"/>
              </a:buBlip>
            </a:pPr>
            <a:r>
              <a:rPr lang="en-US"/>
              <a:t> To increase the speed and accuracy of CNN Sparse and Low-rank decomposition shot segmentation method will be used.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30DCA9-4F39-AF41-AB6A-C313F2C77941}"/>
              </a:ext>
            </a:extLst>
          </p:cNvPr>
          <p:cNvSpPr txBox="1"/>
          <p:nvPr/>
        </p:nvSpPr>
        <p:spPr>
          <a:xfrm>
            <a:off x="962009" y="5529768"/>
            <a:ext cx="354787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Figure 2: Multiple Video styles in one video</a:t>
            </a:r>
            <a:endParaRPr lang="en-US" sz="1400" i="1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0724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8FC4-3D65-4E1D-993C-0FB1F2CF9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3576B2"/>
                </a:solidFill>
              </a:rPr>
              <a:t>Complex Video production style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0AAAE-8C2B-451C-A1E1-E8D16183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00F90-C192-4562-93C3-DB7C182A78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2084832"/>
            <a:ext cx="7516669" cy="42267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38703-85C8-42C3-8CA0-D8BAACA4684E}"/>
              </a:ext>
            </a:extLst>
          </p:cNvPr>
          <p:cNvSpPr txBox="1"/>
          <p:nvPr/>
        </p:nvSpPr>
        <p:spPr>
          <a:xfrm>
            <a:off x="3651925" y="6470704"/>
            <a:ext cx="404821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Figure 3 : Video Classification</a:t>
            </a:r>
            <a:endParaRPr lang="en-US" sz="1400" i="1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7193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Identifying user’s preferred learning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137422"/>
            <a:ext cx="9601200" cy="2027382"/>
          </a:xfrm>
          <a:ln>
            <a:noFill/>
          </a:ln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/>
              <a:t> Identified using an interactive introductory video </a:t>
            </a:r>
          </a:p>
          <a:p>
            <a:pPr>
              <a:buBlip>
                <a:blip r:embed="rId3"/>
              </a:buBlip>
            </a:pPr>
            <a:r>
              <a:rPr lang="en-US"/>
              <a:t> Intro video contains MOOCs learning material types recognized by </a:t>
            </a:r>
            <a:r>
              <a:rPr lang="en-US" err="1"/>
              <a:t>MOOCRec</a:t>
            </a:r>
            <a:r>
              <a:rPr lang="en-US"/>
              <a:t> V2</a:t>
            </a:r>
          </a:p>
          <a:p>
            <a:pPr>
              <a:buBlip>
                <a:blip r:embed="rId3"/>
              </a:buBlip>
            </a:pPr>
            <a:r>
              <a:rPr lang="en-US"/>
              <a:t> Learning material types and </a:t>
            </a:r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Felder Silverman Learning Style Model </a:t>
            </a:r>
            <a:r>
              <a:rPr lang="en-US"/>
              <a:t>are mapped</a:t>
            </a:r>
          </a:p>
          <a:p>
            <a:pPr>
              <a:buBlip>
                <a:blip r:embed="rId3"/>
              </a:buBlip>
            </a:pPr>
            <a:r>
              <a:rPr lang="en-US"/>
              <a:t> Mapping is introduced based on literature survey 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81322-217E-F345-A83F-4BF5C132B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608" y="4383496"/>
            <a:ext cx="2473036" cy="14849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AC73A6-9B69-6643-A5B4-B5DEA0746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907" y="4492469"/>
            <a:ext cx="2287161" cy="13759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1890734-67DE-844A-91E7-E92E88584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48972" y="4240744"/>
            <a:ext cx="1627666" cy="162766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0CB2FDA-B164-EB43-8341-03F179F8BB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37115" y="4654999"/>
            <a:ext cx="927898" cy="9278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93188E-7F1F-6044-9C2D-9C93690D3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8800" y="4847405"/>
            <a:ext cx="781859" cy="4143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7048A-564C-2C4C-A373-F53A239A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498B8-6313-1F45-B968-F9B04190704E}"/>
              </a:ext>
            </a:extLst>
          </p:cNvPr>
          <p:cNvSpPr txBox="1"/>
          <p:nvPr/>
        </p:nvSpPr>
        <p:spPr>
          <a:xfrm>
            <a:off x="4425188" y="6050828"/>
            <a:ext cx="398378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Figure 6: Learning Material Type to FSLSM Mapping</a:t>
            </a:r>
          </a:p>
        </p:txBody>
      </p:sp>
    </p:spTree>
    <p:extLst>
      <p:ext uri="{BB962C8B-B14F-4D97-AF65-F5344CB8AC3E}">
        <p14:creationId xmlns:p14="http://schemas.microsoft.com/office/powerpoint/2010/main" val="1026974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4965-C0E6-3F4F-823D-FB4A754D5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Identifying user’s preferred learning style </a:t>
            </a:r>
            <a:br>
              <a:rPr lang="en-US">
                <a:solidFill>
                  <a:schemeClr val="accent3">
                    <a:lumMod val="75000"/>
                  </a:schemeClr>
                </a:solidFill>
                <a:cs typeface="Calibri"/>
              </a:rPr>
            </a:br>
            <a:r>
              <a:rPr lang="en-US" sz="3200">
                <a:solidFill>
                  <a:schemeClr val="accent3">
                    <a:lumMod val="75000"/>
                  </a:schemeClr>
                </a:solidFill>
                <a:cs typeface="Calibri"/>
              </a:rPr>
              <a:t>Procedure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77EF6-0A5D-734E-BA1B-0B461F6BE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22451-F934-E143-B5D8-EE25C1688258}"/>
              </a:ext>
            </a:extLst>
          </p:cNvPr>
          <p:cNvSpPr txBox="1"/>
          <p:nvPr/>
        </p:nvSpPr>
        <p:spPr>
          <a:xfrm>
            <a:off x="3667803" y="6437247"/>
            <a:ext cx="526208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Figure 9 : Procedure of identifying User’s Preferred Learning Material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41AFE1-413E-5848-B799-067BFE955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3" y="2197839"/>
            <a:ext cx="8100621" cy="40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96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F667F-9CC7-4F34-81D0-15E9A807C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732" y="556462"/>
            <a:ext cx="9720072" cy="838259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IDENTIFYING USER’S PREFERRED LEARNING STYLE </a:t>
            </a:r>
            <a:endParaRPr lang="en-US">
              <a:solidFill>
                <a:schemeClr val="accent3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B7EC7-D10B-4542-8A38-B999EF38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D805D-9B26-4577-AEC0-0D7A4A300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332" y="1536417"/>
            <a:ext cx="7575654" cy="4821318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6F85D5E0-A787-4DF7-A6AF-D387B6C399A6}"/>
              </a:ext>
            </a:extLst>
          </p:cNvPr>
          <p:cNvSpPr txBox="1"/>
          <p:nvPr/>
        </p:nvSpPr>
        <p:spPr>
          <a:xfrm>
            <a:off x="2363288" y="6453975"/>
            <a:ext cx="678295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Figure 8 : Academic Emotion and User Engagement Level Mapping</a:t>
            </a:r>
          </a:p>
        </p:txBody>
      </p:sp>
    </p:spTree>
    <p:extLst>
      <p:ext uri="{BB962C8B-B14F-4D97-AF65-F5344CB8AC3E}">
        <p14:creationId xmlns:p14="http://schemas.microsoft.com/office/powerpoint/2010/main" val="4119028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C328BF-7848-4F4D-90A2-394514B5E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08" y="1900975"/>
            <a:ext cx="9558867" cy="1836077"/>
          </a:xfrm>
        </p:spPr>
        <p:txBody>
          <a:bodyPr vert="horz" lIns="45720" tIns="45720" rIns="45720" bIns="45720" rtlCol="0" anchor="t">
            <a:normAutofit lnSpcReduction="10000"/>
          </a:bodyPr>
          <a:lstStyle/>
          <a:p>
            <a:pPr marL="0" indent="0">
              <a:buNone/>
            </a:pPr>
            <a:endParaRPr lang="en-US" sz="3600">
              <a:cs typeface="Calibri"/>
            </a:endParaRPr>
          </a:p>
          <a:p>
            <a:pPr>
              <a:buBlip>
                <a:blip r:embed="rId3"/>
              </a:buBlip>
            </a:pPr>
            <a:r>
              <a:rPr lang="en-US"/>
              <a:t> By identifying user engagement level based on facial emotions</a:t>
            </a:r>
            <a:endParaRPr lang="en-US">
              <a:cs typeface="Calibri"/>
            </a:endParaRPr>
          </a:p>
          <a:p>
            <a:pPr>
              <a:buBlip>
                <a:blip r:embed="rId3"/>
              </a:buBlip>
            </a:pPr>
            <a:r>
              <a:rPr lang="en-US"/>
              <a:t> Mapped adapting </a:t>
            </a:r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Russell and Feldman model, Watson and Tellegen Model </a:t>
            </a:r>
            <a:r>
              <a:rPr lang="en-US"/>
              <a:t>and literature studies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4D1128-DA87-3041-8244-E7A7C2089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06" y="858780"/>
            <a:ext cx="9694672" cy="1042195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Identifying user’s preferred learning style</a:t>
            </a:r>
            <a:br>
              <a:rPr lang="en-US">
                <a:solidFill>
                  <a:schemeClr val="accent3">
                    <a:lumMod val="75000"/>
                  </a:schemeClr>
                </a:solidFill>
                <a:cs typeface="Calibri"/>
              </a:rPr>
            </a:br>
            <a:r>
              <a:rPr lang="en-US" sz="3200">
                <a:solidFill>
                  <a:schemeClr val="accent3">
                    <a:lumMod val="75000"/>
                  </a:schemeClr>
                </a:solidFill>
              </a:rPr>
              <a:t>How?</a:t>
            </a:r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  </a:t>
            </a:r>
            <a:endParaRPr lang="en-US" sz="3100">
              <a:solidFill>
                <a:schemeClr val="accent3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75EC50-874E-634C-9CAD-B5F75BE70C04}"/>
              </a:ext>
            </a:extLst>
          </p:cNvPr>
          <p:cNvSpPr txBox="1"/>
          <p:nvPr/>
        </p:nvSpPr>
        <p:spPr>
          <a:xfrm>
            <a:off x="755374" y="1292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DA75CEE-4CAC-0343-BC05-6766FF00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67C010-B369-4D4F-B508-06BC9029D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005" y="4262645"/>
            <a:ext cx="5359879" cy="2042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5A3D67-D3C0-4204-8854-4B7552D9B6A2}"/>
              </a:ext>
            </a:extLst>
          </p:cNvPr>
          <p:cNvSpPr txBox="1"/>
          <p:nvPr/>
        </p:nvSpPr>
        <p:spPr>
          <a:xfrm>
            <a:off x="3825954" y="6408492"/>
            <a:ext cx="362086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Figure 7 : Procedure of  deriving affected model</a:t>
            </a:r>
          </a:p>
        </p:txBody>
      </p:sp>
    </p:spTree>
    <p:extLst>
      <p:ext uri="{BB962C8B-B14F-4D97-AF65-F5344CB8AC3E}">
        <p14:creationId xmlns:p14="http://schemas.microsoft.com/office/powerpoint/2010/main" val="1108311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6EA9-4EF4-489B-B515-EA5CEE30E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283956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3">
                    <a:lumMod val="75000"/>
                  </a:schemeClr>
                </a:solidFill>
                <a:cs typeface="Calibri"/>
              </a:rPr>
              <a:t>IDENTIFYING USER’S PREFERRED LEARNING STYLE</a:t>
            </a:r>
            <a:br>
              <a:rPr lang="en-US">
                <a:solidFill>
                  <a:schemeClr val="accent3">
                    <a:lumMod val="75000"/>
                  </a:schemeClr>
                </a:solidFill>
                <a:cs typeface="Calibri"/>
              </a:rPr>
            </a:br>
            <a:r>
              <a:rPr lang="en-US" sz="3200">
                <a:solidFill>
                  <a:schemeClr val="accent3">
                    <a:lumMod val="75000"/>
                  </a:schemeClr>
                </a:solidFill>
                <a:cs typeface="Calibri"/>
              </a:rPr>
              <a:t>Survey</a:t>
            </a:r>
            <a:endParaRPr lang="en-US">
              <a:solidFill>
                <a:schemeClr val="accent3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C8E4B-1BA8-4343-A258-BDE27812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086D844-5FF7-4D39-94BC-E24F2F54A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2" y="2387798"/>
            <a:ext cx="5604295" cy="2934801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4D56C36-7CE8-47F8-8586-09276F682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687" y="2238349"/>
            <a:ext cx="4986067" cy="2951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DD9936-2A90-47B4-B677-0A9BDE7060F0}"/>
              </a:ext>
            </a:extLst>
          </p:cNvPr>
          <p:cNvSpPr txBox="1"/>
          <p:nvPr/>
        </p:nvSpPr>
        <p:spPr>
          <a:xfrm>
            <a:off x="1434697" y="5921432"/>
            <a:ext cx="184731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en-US" sz="1400" i="1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17164-3D41-4264-9A2B-E98E5C160376}"/>
              </a:ext>
            </a:extLst>
          </p:cNvPr>
          <p:cNvSpPr txBox="1"/>
          <p:nvPr/>
        </p:nvSpPr>
        <p:spPr>
          <a:xfrm>
            <a:off x="1722245" y="5442216"/>
            <a:ext cx="3278590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Figure 4 : Survey on Filling a Questionnaire</a:t>
            </a:r>
            <a:endParaRPr lang="en-US" sz="1400" i="1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BB597-7859-414B-8ED1-656762482967}"/>
              </a:ext>
            </a:extLst>
          </p:cNvPr>
          <p:cNvSpPr txBox="1"/>
          <p:nvPr/>
        </p:nvSpPr>
        <p:spPr>
          <a:xfrm>
            <a:off x="6420846" y="5442216"/>
            <a:ext cx="447174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Figure 5:  Survey on Users' Willingness to Provide Temporary Web Cam Access</a:t>
            </a:r>
            <a:endParaRPr lang="en-US" sz="1400" i="1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40BD7A-98CA-4437-9A70-ABE4D1D1B053}"/>
              </a:ext>
            </a:extLst>
          </p:cNvPr>
          <p:cNvSpPr txBox="1"/>
          <p:nvPr/>
        </p:nvSpPr>
        <p:spPr>
          <a:xfrm>
            <a:off x="2713337" y="6132524"/>
            <a:ext cx="6765325" cy="518984"/>
          </a:xfrm>
          <a:prstGeom prst="rect">
            <a:avLst/>
          </a:prstGeom>
        </p:spPr>
        <p:txBody>
          <a:bodyPr vert="horz" lIns="45720" tIns="45720" rIns="45720" bIns="45720" rtlCol="0" anchor="t">
            <a:normAutofit fontScale="70000" lnSpcReduction="20000"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US">
                <a:hlinkClick r:id="rId4"/>
              </a:rPr>
              <a:t>https://docs.google.com/forms/d/e/1FAIpQLSfig75HUElsAtCSSNVxGxtzBH7j2jHXakWVn9OvOC-8sjaTgQ/viewform</a:t>
            </a:r>
            <a:endParaRPr lang="en-US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5676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DECD-9D5A-410A-B638-F21AAFDC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Forum Analysis </a:t>
            </a:r>
            <a:br>
              <a:rPr lang="en-US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900">
                <a:solidFill>
                  <a:schemeClr val="accent2">
                    <a:lumMod val="75000"/>
                  </a:schemeClr>
                </a:solidFill>
              </a:rPr>
              <a:t>WHY?</a:t>
            </a:r>
            <a:endParaRPr lang="en-US" sz="2900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725B8-28C8-4A48-AD6D-78227818A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149990"/>
            <a:ext cx="9720071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pPr marL="457200" indent="-457200">
              <a:buAutoNum type="arabicPeriod"/>
            </a:pPr>
            <a:r>
              <a:rPr lang="en-US"/>
              <a:t>Users who prefer learning through peer-to-peer interactions need to be recommended MOOCs which have high forum activity</a:t>
            </a:r>
            <a:endParaRPr lang="en-US">
              <a:cs typeface="Calibri"/>
            </a:endParaRPr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r>
              <a:rPr lang="en-US"/>
              <a:t>Currently </a:t>
            </a:r>
            <a:r>
              <a:rPr lang="en-US" b="1"/>
              <a:t>ratings &amp; reviews </a:t>
            </a:r>
            <a:r>
              <a:rPr lang="en-US"/>
              <a:t>aren't considered when recommending MOOCs in </a:t>
            </a:r>
            <a:r>
              <a:rPr lang="en-US" err="1"/>
              <a:t>MOOCRec</a:t>
            </a:r>
            <a:r>
              <a:rPr lang="en-US"/>
              <a:t> V1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/>
          </a:p>
          <a:p>
            <a:pPr marL="264795" lvl="1">
              <a:buFont typeface="Wingdings 3" pitchFamily="18" charset="2"/>
              <a:buAutoNum type="arabicPeriod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913F4-EBDB-4BD6-BDD7-9FD070A86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D6D91-D229-458D-9F00-5BBD0105C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377" y="3456193"/>
            <a:ext cx="1052187" cy="10208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E121AC-5502-453D-8F04-776A648A9EB2}"/>
              </a:ext>
            </a:extLst>
          </p:cNvPr>
          <p:cNvSpPr/>
          <p:nvPr/>
        </p:nvSpPr>
        <p:spPr>
          <a:xfrm>
            <a:off x="2608341" y="3525237"/>
            <a:ext cx="2262611" cy="8717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Users who learn by </a:t>
            </a:r>
            <a:r>
              <a:rPr lang="en-US" b="1"/>
              <a:t>peer-to-peer</a:t>
            </a:r>
            <a:r>
              <a:rPr lang="en-US"/>
              <a:t> interactions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C59423E1-BEC0-43B9-915F-4A0CD6149EE6}"/>
              </a:ext>
            </a:extLst>
          </p:cNvPr>
          <p:cNvSpPr/>
          <p:nvPr/>
        </p:nvSpPr>
        <p:spPr>
          <a:xfrm>
            <a:off x="5091375" y="3792159"/>
            <a:ext cx="1667339" cy="328057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E4D414-EDBB-462D-8C38-63702504B473}"/>
              </a:ext>
            </a:extLst>
          </p:cNvPr>
          <p:cNvSpPr/>
          <p:nvPr/>
        </p:nvSpPr>
        <p:spPr>
          <a:xfrm>
            <a:off x="6895207" y="3458215"/>
            <a:ext cx="3241469" cy="9391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MOOCs with </a:t>
            </a:r>
            <a:r>
              <a:rPr lang="en-US" b="1"/>
              <a:t>high forum 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591AA-722D-43D6-8967-C9D0D4CA36F3}"/>
              </a:ext>
            </a:extLst>
          </p:cNvPr>
          <p:cNvSpPr txBox="1"/>
          <p:nvPr/>
        </p:nvSpPr>
        <p:spPr>
          <a:xfrm>
            <a:off x="4152018" y="4713734"/>
            <a:ext cx="390792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Figure 10: Required recommendation characteristic</a:t>
            </a:r>
            <a:endParaRPr lang="en-US" sz="1400" i="1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7879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9F49-EAAA-4580-B99F-77FB193B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Forum Analysis</a:t>
            </a:r>
            <a:br>
              <a:rPr lang="en-US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900">
                <a:solidFill>
                  <a:schemeClr val="accent2">
                    <a:lumMod val="75000"/>
                  </a:schemeClr>
                </a:solidFill>
              </a:rPr>
              <a:t>Overview</a:t>
            </a:r>
            <a:endParaRPr lang="en-US" sz="29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D032F-19DA-49E9-8421-52B3E99A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415ACD-855A-42C3-B8E5-12892AA9650A}"/>
              </a:ext>
            </a:extLst>
          </p:cNvPr>
          <p:cNvSpPr txBox="1"/>
          <p:nvPr/>
        </p:nvSpPr>
        <p:spPr>
          <a:xfrm>
            <a:off x="4367679" y="6352753"/>
            <a:ext cx="267829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Figure 11 : Forum Analysis Process</a:t>
            </a:r>
            <a:endParaRPr lang="en-US" sz="1400" i="1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93EE3B6-21CC-6C48-A129-4868ADDB63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200578"/>
              </p:ext>
            </p:extLst>
          </p:nvPr>
        </p:nvGraphicFramePr>
        <p:xfrm>
          <a:off x="1024128" y="1875119"/>
          <a:ext cx="9720072" cy="5220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389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CAC54-14E9-444C-BF11-CDDF38F40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AN Overview of MOOCS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A5E24D-C9AF-CB4A-BF98-451001B62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682" y="1856232"/>
            <a:ext cx="7464964" cy="3751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4A06F7-99F3-994D-BAE2-B8FABA88D2BA}"/>
              </a:ext>
            </a:extLst>
          </p:cNvPr>
          <p:cNvSpPr txBox="1"/>
          <p:nvPr/>
        </p:nvSpPr>
        <p:spPr>
          <a:xfrm>
            <a:off x="2649470" y="5607375"/>
            <a:ext cx="6765325" cy="518984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Source: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err="1">
                <a:solidFill>
                  <a:schemeClr val="bg1">
                    <a:lumMod val="50000"/>
                  </a:schemeClr>
                </a:solidFill>
              </a:rPr>
              <a:t>www.class-central.com</a:t>
            </a: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/report/moocs-stats-and-trends-2018/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41A465-7A29-A946-B518-95782505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02FB7-D039-422B-B36D-82F5356D253F}"/>
              </a:ext>
            </a:extLst>
          </p:cNvPr>
          <p:cNvSpPr txBox="1"/>
          <p:nvPr/>
        </p:nvSpPr>
        <p:spPr>
          <a:xfrm>
            <a:off x="4295792" y="6352753"/>
            <a:ext cx="347268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Figure 1: MOOCs Statistics from Class Central</a:t>
            </a:r>
            <a:endParaRPr lang="en-US" sz="1400" i="1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729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9DDA-67A3-D640-B980-8DE33F743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73" y="340801"/>
            <a:ext cx="10288727" cy="1499616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Forum Analysis </a:t>
            </a:r>
            <a:br>
              <a:rPr lang="en-US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900">
                <a:solidFill>
                  <a:schemeClr val="accent2">
                    <a:lumMod val="75000"/>
                  </a:schemeClr>
                </a:solidFill>
              </a:rPr>
              <a:t>Gathering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B6955E-CE99-B04D-9BEE-ADD4509E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E3D8801D-7C33-4D17-8105-54E5EA28E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421" y="1998031"/>
            <a:ext cx="1464725" cy="700541"/>
          </a:xfrm>
          <a:prstGeom prst="rect">
            <a:avLst/>
          </a:prstGeom>
        </p:spPr>
      </p:pic>
      <p:pic>
        <p:nvPicPr>
          <p:cNvPr id="17" name="Picture 17" descr="A close up of graphics&#10;&#10;Description generated with high confidence">
            <a:extLst>
              <a:ext uri="{FF2B5EF4-FFF2-40B4-BE49-F238E27FC236}">
                <a16:creationId xmlns:a16="http://schemas.microsoft.com/office/drawing/2014/main" id="{7413D043-FC80-48F3-88B8-EA054FC38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525" y="2133982"/>
            <a:ext cx="2743200" cy="550583"/>
          </a:xfrm>
          <a:prstGeom prst="rect">
            <a:avLst/>
          </a:prstGeom>
        </p:spPr>
      </p:pic>
      <p:pic>
        <p:nvPicPr>
          <p:cNvPr id="21" name="Picture 21" descr="A close up of a logo&#10;&#10;Description generated with high confidence">
            <a:extLst>
              <a:ext uri="{FF2B5EF4-FFF2-40B4-BE49-F238E27FC236}">
                <a16:creationId xmlns:a16="http://schemas.microsoft.com/office/drawing/2014/main" id="{78B31F39-0786-4D6E-B194-A46B33F0D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95" y="3492775"/>
            <a:ext cx="818806" cy="846157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9E0438F1-DA83-44D8-A15B-376CFBD5B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530" y="1837432"/>
            <a:ext cx="2743200" cy="1040241"/>
          </a:xfrm>
          <a:prstGeom prst="rect">
            <a:avLst/>
          </a:prstGeom>
        </p:spPr>
      </p:pic>
      <p:pic>
        <p:nvPicPr>
          <p:cNvPr id="25" name="Picture 21" descr="A close up of a logo&#10;&#10;Description generated with high confidence">
            <a:extLst>
              <a:ext uri="{FF2B5EF4-FFF2-40B4-BE49-F238E27FC236}">
                <a16:creationId xmlns:a16="http://schemas.microsoft.com/office/drawing/2014/main" id="{E2B6F9FA-1A0F-4583-AF60-212A882C0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573" y="3455298"/>
            <a:ext cx="843789" cy="846157"/>
          </a:xfrm>
          <a:prstGeom prst="rect">
            <a:avLst/>
          </a:prstGeom>
        </p:spPr>
      </p:pic>
      <p:pic>
        <p:nvPicPr>
          <p:cNvPr id="26" name="Picture 21" descr="A close up of a logo&#10;&#10;Description generated with high confidence">
            <a:extLst>
              <a:ext uri="{FF2B5EF4-FFF2-40B4-BE49-F238E27FC236}">
                <a16:creationId xmlns:a16="http://schemas.microsoft.com/office/drawing/2014/main" id="{A839138F-D9CA-4241-B3B9-92967A038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003" y="3417824"/>
            <a:ext cx="843789" cy="84615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A7E75C1-5A71-4938-88BD-067ED6430482}"/>
              </a:ext>
            </a:extLst>
          </p:cNvPr>
          <p:cNvSpPr/>
          <p:nvPr/>
        </p:nvSpPr>
        <p:spPr>
          <a:xfrm>
            <a:off x="429718" y="4783110"/>
            <a:ext cx="9658662" cy="4522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/>
              <a:t>Filter Data</a:t>
            </a:r>
          </a:p>
        </p:txBody>
      </p:sp>
      <p:pic>
        <p:nvPicPr>
          <p:cNvPr id="28" name="Picture 28">
            <a:extLst>
              <a:ext uri="{FF2B5EF4-FFF2-40B4-BE49-F238E27FC236}">
                <a16:creationId xmlns:a16="http://schemas.microsoft.com/office/drawing/2014/main" id="{6A96BF30-D18E-462D-A8DA-E348F477E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947" y="5780192"/>
            <a:ext cx="943912" cy="981387"/>
          </a:xfrm>
          <a:prstGeom prst="rect">
            <a:avLst/>
          </a:prstGeom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DEB7374F-72EA-4628-BD6A-046AB6CCCA60}"/>
              </a:ext>
            </a:extLst>
          </p:cNvPr>
          <p:cNvSpPr/>
          <p:nvPr/>
        </p:nvSpPr>
        <p:spPr>
          <a:xfrm>
            <a:off x="3410755" y="2745392"/>
            <a:ext cx="384699" cy="60365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A435F6A-6DE1-4F8E-8EB9-D055DD7F09A4}"/>
              </a:ext>
            </a:extLst>
          </p:cNvPr>
          <p:cNvSpPr/>
          <p:nvPr/>
        </p:nvSpPr>
        <p:spPr>
          <a:xfrm>
            <a:off x="1149737" y="2820342"/>
            <a:ext cx="384699" cy="60365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599F3BD-FCC7-4C46-8D6F-39A3A6BC9D16}"/>
              </a:ext>
            </a:extLst>
          </p:cNvPr>
          <p:cNvSpPr/>
          <p:nvPr/>
        </p:nvSpPr>
        <p:spPr>
          <a:xfrm>
            <a:off x="6721082" y="2870309"/>
            <a:ext cx="384699" cy="60365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403693D-1309-4DEE-96E6-3FC1D280D7E5}"/>
              </a:ext>
            </a:extLst>
          </p:cNvPr>
          <p:cNvSpPr/>
          <p:nvPr/>
        </p:nvSpPr>
        <p:spPr>
          <a:xfrm>
            <a:off x="1187213" y="4206933"/>
            <a:ext cx="309749" cy="47873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07CD524-9E33-41F1-BBC2-212FE82B055F}"/>
              </a:ext>
            </a:extLst>
          </p:cNvPr>
          <p:cNvSpPr/>
          <p:nvPr/>
        </p:nvSpPr>
        <p:spPr>
          <a:xfrm>
            <a:off x="3473214" y="4119491"/>
            <a:ext cx="309749" cy="60365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52CD892-AC98-45BB-9DD0-319B8B3E3ABA}"/>
              </a:ext>
            </a:extLst>
          </p:cNvPr>
          <p:cNvSpPr/>
          <p:nvPr/>
        </p:nvSpPr>
        <p:spPr>
          <a:xfrm>
            <a:off x="6721082" y="4131982"/>
            <a:ext cx="384699" cy="54119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F31FA96B-89AE-4F78-BC02-5F280286A325}"/>
              </a:ext>
            </a:extLst>
          </p:cNvPr>
          <p:cNvSpPr/>
          <p:nvPr/>
        </p:nvSpPr>
        <p:spPr>
          <a:xfrm>
            <a:off x="4535016" y="5356178"/>
            <a:ext cx="384699" cy="37880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815741-2950-4A0C-AB02-F42C42D1EE54}"/>
              </a:ext>
            </a:extLst>
          </p:cNvPr>
          <p:cNvSpPr/>
          <p:nvPr/>
        </p:nvSpPr>
        <p:spPr>
          <a:xfrm>
            <a:off x="8536898" y="1885013"/>
            <a:ext cx="3437743" cy="11642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Abadi"/>
              </a:rPr>
              <a:t>External Web Pages</a:t>
            </a:r>
          </a:p>
          <a:p>
            <a:pPr algn="ctr"/>
            <a:endParaRPr lang="en-US" sz="2000" b="1">
              <a:latin typeface="Abadi"/>
            </a:endParaRPr>
          </a:p>
          <a:p>
            <a:pPr algn="ctr"/>
            <a:endParaRPr lang="en-US" sz="2000" b="1">
              <a:latin typeface="Abadi"/>
            </a:endParaRPr>
          </a:p>
          <a:p>
            <a:pPr algn="ctr"/>
            <a:endParaRPr lang="en-US" sz="2000" b="1">
              <a:latin typeface="Abad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A905B90-F477-4017-A69A-6D21F8C24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3843" y="2134778"/>
            <a:ext cx="1756348" cy="364906"/>
          </a:xfrm>
          <a:prstGeom prst="rect">
            <a:avLst/>
          </a:prstGeom>
        </p:spPr>
      </p:pic>
      <p:pic>
        <p:nvPicPr>
          <p:cNvPr id="22" name="Picture 21" descr="A close up of a logo&#10;&#10;Description generated with high confidence">
            <a:extLst>
              <a:ext uri="{FF2B5EF4-FFF2-40B4-BE49-F238E27FC236}">
                <a16:creationId xmlns:a16="http://schemas.microsoft.com/office/drawing/2014/main" id="{ED39C79F-7CCB-4BA3-A52D-9B1F159D6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904" y="3492774"/>
            <a:ext cx="843789" cy="846157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2E3D5238-EA04-471E-B0A6-64E2CF191B13}"/>
              </a:ext>
            </a:extLst>
          </p:cNvPr>
          <p:cNvSpPr/>
          <p:nvPr/>
        </p:nvSpPr>
        <p:spPr>
          <a:xfrm>
            <a:off x="9156983" y="4181948"/>
            <a:ext cx="384699" cy="54119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DC5A71B3-AA86-4C76-A65C-E62598EC3369}"/>
              </a:ext>
            </a:extLst>
          </p:cNvPr>
          <p:cNvSpPr/>
          <p:nvPr/>
        </p:nvSpPr>
        <p:spPr>
          <a:xfrm>
            <a:off x="9156983" y="3107654"/>
            <a:ext cx="384699" cy="54119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A2F1F40D-5B63-48D7-966A-8A5672EED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4203" y="2537579"/>
            <a:ext cx="1156741" cy="383762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F9F2FAC1-F311-441B-837B-32018199B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5449" y="2470688"/>
            <a:ext cx="819463" cy="517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1FD2F6-8C59-4BD2-B032-1EFB2AF68499}"/>
              </a:ext>
            </a:extLst>
          </p:cNvPr>
          <p:cNvSpPr txBox="1"/>
          <p:nvPr/>
        </p:nvSpPr>
        <p:spPr>
          <a:xfrm>
            <a:off x="5421530" y="6399727"/>
            <a:ext cx="489871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Figure 12: Process of gathering required data using web crawlers</a:t>
            </a:r>
            <a:endParaRPr lang="en-US" sz="1400" i="1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3427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A63DD-F270-4611-9082-F9BB0EA35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Forum Analysis </a:t>
            </a:r>
            <a:br>
              <a:rPr lang="en-US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900">
                <a:solidFill>
                  <a:schemeClr val="accent2">
                    <a:lumMod val="75000"/>
                  </a:schemeClr>
                </a:solidFill>
              </a:rPr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FFE3D-FE27-454E-A441-97E5BC946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/>
              <a:t>About the course</a:t>
            </a:r>
          </a:p>
          <a:p>
            <a:pPr marL="264795" lvl="1">
              <a:buAutoNum type="arabicPeriod"/>
            </a:pPr>
            <a:r>
              <a:rPr lang="en-US"/>
              <a:t> Review-type forums (Sentiment Extraction)</a:t>
            </a:r>
          </a:p>
          <a:p>
            <a:pPr marL="264795" lvl="1">
              <a:buAutoNum type="arabicPeriod"/>
            </a:pPr>
            <a:r>
              <a:rPr lang="en-US"/>
              <a:t> Ratings from several platforms</a:t>
            </a:r>
          </a:p>
          <a:p>
            <a:pPr marL="264795" lvl="1">
              <a:buAutoNum type="arabicPeriod"/>
            </a:pPr>
            <a:r>
              <a:rPr lang="en-US"/>
              <a:t> General Discussions</a:t>
            </a:r>
          </a:p>
          <a:p>
            <a:pPr marL="457200" indent="-457200">
              <a:buFont typeface="Tw Cen MT" panose="020B0602020104020603" pitchFamily="34" charset="0"/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r>
              <a:rPr lang="en-US"/>
              <a:t>Content of the course</a:t>
            </a:r>
          </a:p>
          <a:p>
            <a:pPr marL="264795" lvl="1">
              <a:buAutoNum type="arabicPeriod"/>
            </a:pPr>
            <a:r>
              <a:rPr lang="en-US"/>
              <a:t> Technical Discussions</a:t>
            </a:r>
          </a:p>
          <a:p>
            <a:pPr marL="264795" lvl="1">
              <a:buAutoNum type="arabicPeriod"/>
            </a:pPr>
            <a:r>
              <a:rPr lang="en-US"/>
              <a:t> Q &amp; A</a:t>
            </a:r>
          </a:p>
          <a:p>
            <a:pPr marL="457200" indent="-457200">
              <a:buAutoNum type="arabicPeriod"/>
            </a:pPr>
            <a:r>
              <a:rPr lang="en-US"/>
              <a:t>About the topic of the course</a:t>
            </a:r>
          </a:p>
          <a:p>
            <a:pPr marL="264795" lvl="1">
              <a:buAutoNum type="arabicPeriod"/>
            </a:pPr>
            <a:r>
              <a:rPr lang="en-US"/>
              <a:t> Technical discussions about the topic (not linked to a course)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D3DA7-5574-4B06-A657-0097FB6E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03F8B1-38EF-41ED-BED4-87C0B5A28788}"/>
              </a:ext>
            </a:extLst>
          </p:cNvPr>
          <p:cNvSpPr/>
          <p:nvPr/>
        </p:nvSpPr>
        <p:spPr>
          <a:xfrm>
            <a:off x="8847957" y="4096312"/>
            <a:ext cx="2262611" cy="15732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Forum Activity</a:t>
            </a:r>
            <a:r>
              <a:rPr lang="en-US"/>
              <a:t> Score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30C8A9-F473-4EC9-B69F-DD3CA26DD0C2}"/>
              </a:ext>
            </a:extLst>
          </p:cNvPr>
          <p:cNvSpPr/>
          <p:nvPr/>
        </p:nvSpPr>
        <p:spPr>
          <a:xfrm>
            <a:off x="8848497" y="2254509"/>
            <a:ext cx="2262611" cy="8717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Course </a:t>
            </a:r>
            <a:r>
              <a:rPr lang="en-US"/>
              <a:t>Score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79C283E-9994-4191-8985-CF2EB6BFC322}"/>
              </a:ext>
            </a:extLst>
          </p:cNvPr>
          <p:cNvSpPr/>
          <p:nvPr/>
        </p:nvSpPr>
        <p:spPr>
          <a:xfrm>
            <a:off x="5081106" y="5423401"/>
            <a:ext cx="3318384" cy="2548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D00EDDA-96DE-48FE-B802-E4FE929228B0}"/>
              </a:ext>
            </a:extLst>
          </p:cNvPr>
          <p:cNvSpPr/>
          <p:nvPr/>
        </p:nvSpPr>
        <p:spPr>
          <a:xfrm>
            <a:off x="5080382" y="4214779"/>
            <a:ext cx="3319107" cy="28045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9A5CBBF-7516-4F24-B38F-51B035CB915A}"/>
              </a:ext>
            </a:extLst>
          </p:cNvPr>
          <p:cNvSpPr/>
          <p:nvPr/>
        </p:nvSpPr>
        <p:spPr>
          <a:xfrm>
            <a:off x="5080924" y="2388398"/>
            <a:ext cx="3319106" cy="30320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6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E1130-F9AD-4B7A-92A9-952370BB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402460" cy="1499616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Forum Analysis </a:t>
            </a:r>
            <a:br>
              <a:rPr lang="en-US">
                <a:solidFill>
                  <a:schemeClr val="accent2">
                    <a:lumMod val="75000"/>
                  </a:schemeClr>
                </a:solidFill>
                <a:cs typeface="Calibri"/>
              </a:rPr>
            </a:br>
            <a:r>
              <a:rPr lang="en-US" sz="2900">
                <a:solidFill>
                  <a:schemeClr val="accent2">
                    <a:lumMod val="75000"/>
                  </a:schemeClr>
                </a:solidFill>
              </a:rPr>
              <a:t>Expected Result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4F4682D2-5765-460C-9355-BE8D534366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392531"/>
              </p:ext>
            </p:extLst>
          </p:nvPr>
        </p:nvGraphicFramePr>
        <p:xfrm>
          <a:off x="888239" y="2473890"/>
          <a:ext cx="9798539" cy="3576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366436">
                  <a:extLst>
                    <a:ext uri="{9D8B030D-6E8A-4147-A177-3AD203B41FA5}">
                      <a16:colId xmlns:a16="http://schemas.microsoft.com/office/drawing/2014/main" val="4273379817"/>
                    </a:ext>
                  </a:extLst>
                </a:gridCol>
                <a:gridCol w="2249167">
                  <a:extLst>
                    <a:ext uri="{9D8B030D-6E8A-4147-A177-3AD203B41FA5}">
                      <a16:colId xmlns:a16="http://schemas.microsoft.com/office/drawing/2014/main" val="3658619289"/>
                    </a:ext>
                  </a:extLst>
                </a:gridCol>
                <a:gridCol w="2182936">
                  <a:extLst>
                    <a:ext uri="{9D8B030D-6E8A-4147-A177-3AD203B41FA5}">
                      <a16:colId xmlns:a16="http://schemas.microsoft.com/office/drawing/2014/main" val="1022672858"/>
                    </a:ext>
                  </a:extLst>
                </a:gridCol>
              </a:tblGrid>
              <a:tr h="715320">
                <a:tc>
                  <a:txBody>
                    <a:bodyPr/>
                    <a:lstStyle/>
                    <a:p>
                      <a:r>
                        <a:rPr lang="en-US"/>
                        <a:t>Course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76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Course Score (Rating)</a:t>
                      </a:r>
                    </a:p>
                  </a:txBody>
                  <a:tcPr>
                    <a:lnL>
                      <a:noFill/>
                    </a:lnL>
                    <a:solidFill>
                      <a:srgbClr val="3576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Forum Activity Score</a:t>
                      </a:r>
                    </a:p>
                  </a:txBody>
                  <a:tcPr>
                    <a:solidFill>
                      <a:srgbClr val="3576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092505"/>
                  </a:ext>
                </a:extLst>
              </a:tr>
              <a:tr h="715320">
                <a:tc>
                  <a:txBody>
                    <a:bodyPr/>
                    <a:lstStyle/>
                    <a:p>
                      <a:r>
                        <a:rPr lang="en-US"/>
                        <a:t>Machine Learning – Coursera (Stanford Uni.)</a:t>
                      </a:r>
                    </a:p>
                  </a:txBody>
                  <a:tcPr>
                    <a:lnT w="9525" cap="flat" cmpd="sng" algn="ctr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9.2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8.9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459801"/>
                  </a:ext>
                </a:extLst>
              </a:tr>
              <a:tr h="71532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Machine Learning – Coursera (Columbia Uni.)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7.8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3.2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13267"/>
                  </a:ext>
                </a:extLst>
              </a:tr>
              <a:tr h="71532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Machine Learning - edX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7.6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8.8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728903"/>
                  </a:ext>
                </a:extLst>
              </a:tr>
              <a:tr h="71532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Machine Learning – Future Learn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5.4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4.0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12154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B6590-438F-4C00-AEE3-2FF4E7FE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17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5BB2-F085-4B2E-AC3C-E3586BA4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3576B2"/>
                </a:solidFill>
              </a:rPr>
              <a:t>Parallel Video Classification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420B4-1E3C-43B8-AFE4-5736100B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58BD4B-658E-0640-9B57-8234C7EAC193}"/>
              </a:ext>
            </a:extLst>
          </p:cNvPr>
          <p:cNvSpPr txBox="1">
            <a:spLocks/>
          </p:cNvSpPr>
          <p:nvPr/>
        </p:nvSpPr>
        <p:spPr>
          <a:xfrm>
            <a:off x="1024128" y="2089193"/>
            <a:ext cx="7809479" cy="3606931"/>
          </a:xfrm>
          <a:prstGeom prst="rect">
            <a:avLst/>
          </a:prstGeom>
          <a:ln>
            <a:noFill/>
          </a:ln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/>
              <a:t> Over 11 400 MOOCs right now</a:t>
            </a:r>
          </a:p>
          <a:p>
            <a:pPr>
              <a:buBlip>
                <a:blip r:embed="rId2"/>
              </a:buBlip>
            </a:pPr>
            <a:r>
              <a:rPr lang="en-US"/>
              <a:t> Assuming every MOOC has one 8-minute video</a:t>
            </a:r>
          </a:p>
          <a:p>
            <a:pPr lvl="3"/>
            <a:r>
              <a:rPr lang="en-US" sz="2200"/>
              <a:t>24 frames per second</a:t>
            </a:r>
          </a:p>
          <a:p>
            <a:pPr lvl="3"/>
            <a:r>
              <a:rPr lang="en-US" sz="2200"/>
              <a:t>480 seconds per MOOC</a:t>
            </a:r>
          </a:p>
          <a:p>
            <a:pPr lvl="3"/>
            <a:r>
              <a:rPr lang="en-US" sz="2200"/>
              <a:t>11  520 frames per MOOC</a:t>
            </a:r>
          </a:p>
          <a:p>
            <a:pPr lvl="3"/>
            <a:r>
              <a:rPr lang="en-US" sz="2200" b="1">
                <a:solidFill>
                  <a:srgbClr val="C00000"/>
                </a:solidFill>
              </a:rPr>
              <a:t>131 328 000 image frames</a:t>
            </a:r>
            <a:r>
              <a:rPr lang="en-US" sz="2200" b="1"/>
              <a:t> to Analyze</a:t>
            </a:r>
            <a:endParaRPr lang="en-US" sz="2200"/>
          </a:p>
          <a:p>
            <a:pPr>
              <a:buBlip>
                <a:blip r:embed="rId2"/>
              </a:buBlip>
            </a:pPr>
            <a:r>
              <a:rPr lang="en-US"/>
              <a:t> Analyzing using a single-threaded/monolithic architecture can</a:t>
            </a:r>
            <a:endParaRPr lang="en-US" b="1"/>
          </a:p>
          <a:p>
            <a:pPr lvl="3"/>
            <a:r>
              <a:rPr lang="en-US" sz="2200"/>
              <a:t>Cause loss of progress if the classifier crashes</a:t>
            </a:r>
          </a:p>
          <a:p>
            <a:pPr lvl="3"/>
            <a:r>
              <a:rPr lang="en-US" sz="2200"/>
              <a:t>Underutilize processing power available</a:t>
            </a:r>
          </a:p>
          <a:p>
            <a:pPr lvl="3"/>
            <a:r>
              <a:rPr lang="en-US" sz="2200"/>
              <a:t>Hard to scale to meet increasing/decreasing demands </a:t>
            </a:r>
          </a:p>
        </p:txBody>
      </p:sp>
    </p:spTree>
    <p:extLst>
      <p:ext uri="{BB962C8B-B14F-4D97-AF65-F5344CB8AC3E}">
        <p14:creationId xmlns:p14="http://schemas.microsoft.com/office/powerpoint/2010/main" val="3177975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5BB2-F085-4B2E-AC3C-E3586BA4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3576B2"/>
                </a:solidFill>
              </a:rPr>
              <a:t>Parallel Video Classification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420B4-1E3C-43B8-AFE4-5736100B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5F937D-39FF-6841-ADA7-033B85AD5A00}"/>
              </a:ext>
            </a:extLst>
          </p:cNvPr>
          <p:cNvSpPr txBox="1">
            <a:spLocks/>
          </p:cNvSpPr>
          <p:nvPr/>
        </p:nvSpPr>
        <p:spPr>
          <a:xfrm>
            <a:off x="1024128" y="2084832"/>
            <a:ext cx="7809479" cy="3606931"/>
          </a:xfrm>
          <a:prstGeom prst="rect">
            <a:avLst/>
          </a:prstGeom>
          <a:ln>
            <a:noFill/>
          </a:ln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/>
              <a:t> With parallelized, independent docker containers</a:t>
            </a:r>
          </a:p>
          <a:p>
            <a:pPr lvl="3">
              <a:buFont typeface="Wingdings 3" panose="020B0602020104020603" pitchFamily="34" charset="0"/>
              <a:buChar char=""/>
            </a:pPr>
            <a:r>
              <a:rPr lang="en-US" sz="2200"/>
              <a:t>Workload is distributed</a:t>
            </a:r>
          </a:p>
          <a:p>
            <a:pPr lvl="3">
              <a:buFont typeface="Wingdings 3" panose="020B0602020104020603" pitchFamily="34" charset="0"/>
            </a:pPr>
            <a:r>
              <a:rPr lang="en-US" sz="2200"/>
              <a:t>Workload is independent</a:t>
            </a:r>
          </a:p>
          <a:p>
            <a:pPr lvl="3">
              <a:buFont typeface="Wingdings 3" panose="020B0602020104020603" pitchFamily="34" charset="0"/>
            </a:pPr>
            <a:r>
              <a:rPr lang="en-US" sz="2200"/>
              <a:t>No loss of progress by using Message Queues</a:t>
            </a:r>
          </a:p>
          <a:p>
            <a:pPr lvl="3">
              <a:buFont typeface="Wingdings 3" panose="020B0602020104020603" pitchFamily="34" charset="0"/>
            </a:pPr>
            <a:r>
              <a:rPr lang="en-US" sz="2200"/>
              <a:t>Can scale up or down with ease </a:t>
            </a:r>
            <a:endParaRPr lang="en-US"/>
          </a:p>
          <a:p>
            <a:pPr>
              <a:buBlip>
                <a:blip r:embed="rId2"/>
              </a:buBlip>
            </a:pPr>
            <a:r>
              <a:rPr lang="en-US"/>
              <a:t> Ability to run two differently trained classifiers/techniques on the same data set</a:t>
            </a:r>
          </a:p>
          <a:p>
            <a:pPr marL="457200" lvl="3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54450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5BB2-F085-4B2E-AC3C-E3586BA4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3576B2"/>
                </a:solidFill>
              </a:rPr>
              <a:t>Parallel Video Classification </a:t>
            </a:r>
            <a:r>
              <a:rPr lang="en-US" sz="2900">
                <a:solidFill>
                  <a:srgbClr val="3576B2"/>
                </a:solidFill>
              </a:rPr>
              <a:t>Techniques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420B4-1E3C-43B8-AFE4-5736100B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5F937D-39FF-6841-ADA7-033B85AD5A00}"/>
              </a:ext>
            </a:extLst>
          </p:cNvPr>
          <p:cNvSpPr txBox="1">
            <a:spLocks/>
          </p:cNvSpPr>
          <p:nvPr/>
        </p:nvSpPr>
        <p:spPr>
          <a:xfrm>
            <a:off x="1024128" y="2084832"/>
            <a:ext cx="7809479" cy="3606931"/>
          </a:xfrm>
          <a:prstGeom prst="rect">
            <a:avLst/>
          </a:prstGeom>
          <a:ln>
            <a:noFill/>
          </a:ln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  <a:p>
            <a:pPr>
              <a:buBlip>
                <a:blip r:embed="rId2"/>
              </a:buBlip>
            </a:pPr>
            <a:r>
              <a:rPr lang="en-US"/>
              <a:t> SIMD</a:t>
            </a:r>
          </a:p>
          <a:p>
            <a:pPr lvl="2"/>
            <a:r>
              <a:rPr lang="en-US" sz="2200"/>
              <a:t>Single Instruction Multiple Data-stream</a:t>
            </a:r>
          </a:p>
          <a:p>
            <a:pPr>
              <a:buBlip>
                <a:blip r:embed="rId2"/>
              </a:buBlip>
            </a:pPr>
            <a:r>
              <a:rPr lang="en-US"/>
              <a:t> SISD</a:t>
            </a:r>
          </a:p>
          <a:p>
            <a:pPr lvl="2"/>
            <a:r>
              <a:rPr lang="en-US" sz="2200"/>
              <a:t>Single Instruction Single Data-stream</a:t>
            </a:r>
          </a:p>
          <a:p>
            <a:pPr>
              <a:buBlip>
                <a:blip r:embed="rId2"/>
              </a:buBlip>
            </a:pPr>
            <a:r>
              <a:rPr lang="en-US"/>
              <a:t> MIMD</a:t>
            </a:r>
          </a:p>
          <a:p>
            <a:pPr lvl="2"/>
            <a:r>
              <a:rPr lang="en-US" sz="2200"/>
              <a:t>Multiple Instructions Multiple Data-stream</a:t>
            </a:r>
          </a:p>
          <a:p>
            <a:pPr>
              <a:buBlip>
                <a:blip r:embed="rId2"/>
              </a:buBlip>
            </a:pPr>
            <a:r>
              <a:rPr lang="en-US"/>
              <a:t> MISD</a:t>
            </a:r>
          </a:p>
          <a:p>
            <a:pPr lvl="2"/>
            <a:r>
              <a:rPr lang="en-US" sz="2200"/>
              <a:t>Multiple Instructions Single Data-stream</a:t>
            </a:r>
          </a:p>
        </p:txBody>
      </p:sp>
    </p:spTree>
    <p:extLst>
      <p:ext uri="{BB962C8B-B14F-4D97-AF65-F5344CB8AC3E}">
        <p14:creationId xmlns:p14="http://schemas.microsoft.com/office/powerpoint/2010/main" val="990577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5BB2-F085-4B2E-AC3C-E3586BA4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3576B2"/>
                </a:solidFill>
              </a:rPr>
              <a:t>Parallel Video Classification </a:t>
            </a:r>
            <a:r>
              <a:rPr lang="en-US" sz="2900">
                <a:solidFill>
                  <a:srgbClr val="3576B2"/>
                </a:solidFill>
              </a:rPr>
              <a:t>Approach 1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420B4-1E3C-43B8-AFE4-5736100B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B35400-0D8E-0544-8EF8-359484934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40" y="2084832"/>
            <a:ext cx="7068648" cy="43736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DD41CC-17B9-4D4E-B370-80D0BBDAB670}"/>
              </a:ext>
            </a:extLst>
          </p:cNvPr>
          <p:cNvSpPr txBox="1"/>
          <p:nvPr/>
        </p:nvSpPr>
        <p:spPr>
          <a:xfrm>
            <a:off x="3216478" y="6437247"/>
            <a:ext cx="555922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Figure 13: Shared memory orchestrator with distributed service workers </a:t>
            </a:r>
            <a:endParaRPr lang="en-US" sz="1400" i="1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441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5BB2-F085-4B2E-AC3C-E3586BA4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3576B2"/>
                </a:solidFill>
              </a:rPr>
              <a:t>Parallel Video Classification </a:t>
            </a:r>
            <a:r>
              <a:rPr lang="en-US" sz="2900">
                <a:solidFill>
                  <a:srgbClr val="3576B2"/>
                </a:solidFill>
              </a:rPr>
              <a:t>Approach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420B4-1E3C-43B8-AFE4-5736100B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A68C92-74B0-4048-8E2C-EF3C4699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84832"/>
            <a:ext cx="6148864" cy="466019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D4A4068-E687-CE4F-A7C0-656487F96BFE}"/>
              </a:ext>
            </a:extLst>
          </p:cNvPr>
          <p:cNvSpPr txBox="1">
            <a:spLocks/>
          </p:cNvSpPr>
          <p:nvPr/>
        </p:nvSpPr>
        <p:spPr>
          <a:xfrm>
            <a:off x="7449863" y="2086864"/>
            <a:ext cx="4742137" cy="3606931"/>
          </a:xfrm>
          <a:prstGeom prst="rect">
            <a:avLst/>
          </a:prstGeom>
          <a:ln>
            <a:noFill/>
          </a:ln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en-US"/>
              <a:t> Use a Message Queue to direct work to classifiers</a:t>
            </a:r>
          </a:p>
          <a:p>
            <a:pPr>
              <a:buBlip>
                <a:blip r:embed="rId3"/>
              </a:buBlip>
            </a:pPr>
            <a:r>
              <a:rPr lang="en-US"/>
              <a:t> Increase scalability</a:t>
            </a:r>
          </a:p>
          <a:p>
            <a:pPr>
              <a:buBlip>
                <a:blip r:embed="rId3"/>
              </a:buBlip>
            </a:pPr>
            <a:r>
              <a:rPr lang="en-US"/>
              <a:t> Work progress is persistent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81EA9-597B-40B3-A122-5BB60955EEF0}"/>
              </a:ext>
            </a:extLst>
          </p:cNvPr>
          <p:cNvSpPr txBox="1"/>
          <p:nvPr/>
        </p:nvSpPr>
        <p:spPr>
          <a:xfrm>
            <a:off x="5394240" y="6245531"/>
            <a:ext cx="583454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Figure 14: Distributed service workers and orchestrator with a message queue</a:t>
            </a:r>
            <a:endParaRPr lang="en-US" sz="1400" i="1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448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3F231-6CBB-4047-AAB1-42CD6903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3576B2"/>
                </a:solidFill>
              </a:rPr>
              <a:t>Work Breakdown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376C7-5286-F34F-B872-85C1B13BB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A close up of a calculator&#10;&#10;Description automatically generated">
            <a:extLst>
              <a:ext uri="{FF2B5EF4-FFF2-40B4-BE49-F238E27FC236}">
                <a16:creationId xmlns:a16="http://schemas.microsoft.com/office/drawing/2014/main" id="{E10621A9-E701-5441-82E6-27F8C0743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994" y="2083271"/>
            <a:ext cx="7030339" cy="4387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A60897-FAB5-E447-BF78-71C46C096AF0}"/>
              </a:ext>
            </a:extLst>
          </p:cNvPr>
          <p:cNvSpPr txBox="1"/>
          <p:nvPr/>
        </p:nvSpPr>
        <p:spPr>
          <a:xfrm>
            <a:off x="3178727" y="6470704"/>
            <a:ext cx="583454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Figure 15: Distributed service workers and orchestrator with a message queue</a:t>
            </a:r>
            <a:endParaRPr lang="en-US" sz="1400" i="1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8961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91A3-83A7-4BAE-B2B7-67799F4A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>
                <a:solidFill>
                  <a:srgbClr val="0070C0"/>
                </a:solidFill>
                <a:cs typeface="Calibri"/>
              </a:rPr>
              <a:t>Gantt Chart 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D833D-82F7-469D-9AF3-CBE06F4B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C61255-BFD8-4918-A17E-028E4826744E}"/>
              </a:ext>
            </a:extLst>
          </p:cNvPr>
          <p:cNvSpPr txBox="1"/>
          <p:nvPr/>
        </p:nvSpPr>
        <p:spPr>
          <a:xfrm>
            <a:off x="3216478" y="6437247"/>
            <a:ext cx="533537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Figure 16: Gantt Chart</a:t>
            </a:r>
            <a:endParaRPr lang="en-US" sz="1400" i="1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C8D7ADB-DA4A-44DA-9C1D-6964D2014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084832"/>
            <a:ext cx="10952069" cy="375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50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CAC54-14E9-444C-BF11-CDDF38F40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Research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41A465-7A29-A946-B518-95782505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481EBF-C086-144D-A667-A0F8332F1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/>
              <a:t> MOOCs have different video production styles</a:t>
            </a:r>
          </a:p>
          <a:p>
            <a:pPr>
              <a:buBlip>
                <a:blip r:embed="rId3"/>
              </a:buBlip>
            </a:pPr>
            <a:r>
              <a:rPr lang="en-US"/>
              <a:t> MOOCs have a low completion rate</a:t>
            </a:r>
          </a:p>
          <a:p>
            <a:pPr>
              <a:buBlip>
                <a:blip r:embed="rId3"/>
              </a:buBlip>
            </a:pPr>
            <a:r>
              <a:rPr lang="en-US"/>
              <a:t> Consumers prefer different types of video production styles</a:t>
            </a:r>
          </a:p>
          <a:p>
            <a:pPr>
              <a:buBlip>
                <a:blip r:embed="rId3"/>
              </a:buBlip>
            </a:pPr>
            <a:r>
              <a:rPr lang="en-US"/>
              <a:t> Lack of connection between MOOC recommenders’ and consumers’ preference for video production styles</a:t>
            </a:r>
          </a:p>
          <a:p>
            <a:pPr>
              <a:buBlip>
                <a:blip r:embed="rId3"/>
              </a:buBlip>
            </a:pPr>
            <a:r>
              <a:rPr lang="en-US"/>
              <a:t> No personalization exists for MOOC recommendations</a:t>
            </a:r>
          </a:p>
          <a:p>
            <a:pPr marL="0" indent="0">
              <a:buNone/>
            </a:pPr>
            <a:endParaRPr lang="en-US"/>
          </a:p>
          <a:p>
            <a:pPr>
              <a:buBlip>
                <a:blip r:embed="rId3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2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A1E71-83CF-4678-943C-5A4B40911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General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E536D-BE65-4576-A834-C50975A8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BE2CD-E1D8-478E-88AD-D447D942A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>
              <a:buBlip>
                <a:blip r:embed="rId2"/>
              </a:buBlip>
            </a:pPr>
            <a:r>
              <a:rPr lang="en-US">
                <a:cs typeface="Calibri"/>
              </a:rPr>
              <a:t> Identifying user's learning styles by a more interactive method</a:t>
            </a:r>
          </a:p>
          <a:p>
            <a:pPr>
              <a:buBlip>
                <a:blip r:embed="rId2"/>
              </a:buBlip>
            </a:pPr>
            <a:r>
              <a:rPr lang="en-US">
                <a:cs typeface="Calibri"/>
              </a:rPr>
              <a:t> Implement support for parallel processing to significantly improve performance</a:t>
            </a:r>
          </a:p>
          <a:p>
            <a:pPr>
              <a:buBlip>
                <a:blip r:embed="rId2"/>
              </a:buBlip>
            </a:pPr>
            <a:r>
              <a:rPr lang="en-US">
                <a:cs typeface="Calibri"/>
              </a:rPr>
              <a:t> Improve MOOC recommendations based on information within discussion forums</a:t>
            </a:r>
          </a:p>
          <a:p>
            <a:pPr>
              <a:buBlip>
                <a:blip r:embed="rId2"/>
              </a:buBlip>
            </a:pPr>
            <a:r>
              <a:rPr lang="en-US">
                <a:cs typeface="Calibri"/>
              </a:rPr>
              <a:t> Add support for categorizing newer &amp; more complex video styles</a:t>
            </a:r>
          </a:p>
          <a:p>
            <a:pPr>
              <a:buBlip>
                <a:blip r:embed="rId2"/>
              </a:buBlip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7930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A1E71-83CF-4678-943C-5A4B40911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specific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E536D-BE65-4576-A834-C50975A8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0928215-CF22-924D-98A2-127C96E103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041237"/>
              </p:ext>
            </p:extLst>
          </p:nvPr>
        </p:nvGraphicFramePr>
        <p:xfrm>
          <a:off x="1024128" y="2076192"/>
          <a:ext cx="9377172" cy="5071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4831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AF229-A502-3242-B76D-035B3BFB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VIDEO PRODUCTION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F9F83-05A0-924C-8C0D-199D53DBF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/>
              <a:t> MOOCs are delivered in different styles of video</a:t>
            </a:r>
          </a:p>
          <a:p>
            <a:pPr>
              <a:buBlip>
                <a:blip r:embed="rId2"/>
              </a:buBlip>
            </a:pPr>
            <a:r>
              <a:rPr lang="en-US"/>
              <a:t> Consumers may not prefer some styles of videos</a:t>
            </a:r>
          </a:p>
          <a:p>
            <a:pPr>
              <a:buBlip>
                <a:blip r:embed="rId2"/>
              </a:buBlip>
            </a:pPr>
            <a:r>
              <a:rPr lang="en-US"/>
              <a:t> Some MOOCs contain multiple video styles</a:t>
            </a:r>
          </a:p>
          <a:p>
            <a:pPr>
              <a:buBlip>
                <a:blip r:embed="rId2"/>
              </a:buBlip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0A57B-EB96-5F40-A7D8-153DF5A6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62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EFB34-20C5-1E46-9288-25565BFF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Learning styles and dimensions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918C6-2828-8946-B544-B972D79F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5E2311-0B7B-A24F-B17C-A80A53FC8344}"/>
              </a:ext>
            </a:extLst>
          </p:cNvPr>
          <p:cNvSpPr txBox="1">
            <a:spLocks/>
          </p:cNvSpPr>
          <p:nvPr/>
        </p:nvSpPr>
        <p:spPr>
          <a:xfrm>
            <a:off x="1117263" y="2329808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/>
              <a:t> People have different styles of learning, according to Felder and Silverman</a:t>
            </a:r>
          </a:p>
          <a:p>
            <a:pPr>
              <a:buBlip>
                <a:blip r:embed="rId2"/>
              </a:buBlip>
            </a:pPr>
            <a:r>
              <a:rPr lang="en-US"/>
              <a:t> A mismatch between learning styles and video styles exists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52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FAF98-C76B-6048-89DA-194151CBC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MOOCREC v1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54A51-2825-E34B-BF40-7A9F61BF2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D1689A-9867-4C48-95E2-224AED47D00F}"/>
              </a:ext>
            </a:extLst>
          </p:cNvPr>
          <p:cNvSpPr txBox="1">
            <a:spLocks/>
          </p:cNvSpPr>
          <p:nvPr/>
        </p:nvSpPr>
        <p:spPr>
          <a:xfrm>
            <a:off x="1024127" y="2202671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/>
              <a:t> A solution proposed by a previous research</a:t>
            </a:r>
          </a:p>
          <a:p>
            <a:pPr>
              <a:buBlip>
                <a:blip r:embed="rId2"/>
              </a:buBlip>
            </a:pPr>
            <a:r>
              <a:rPr lang="en-US"/>
              <a:t> Proposed solution, </a:t>
            </a:r>
            <a:r>
              <a:rPr lang="en-US" err="1"/>
              <a:t>MOOCRec</a:t>
            </a:r>
            <a:r>
              <a:rPr lang="en-US"/>
              <a:t> V2 extends up on </a:t>
            </a:r>
            <a:r>
              <a:rPr lang="en-US" err="1"/>
              <a:t>MOOCRec</a:t>
            </a:r>
            <a:r>
              <a:rPr lang="en-US"/>
              <a:t> V1</a:t>
            </a:r>
          </a:p>
          <a:p>
            <a:pPr>
              <a:buBlip>
                <a:blip r:embed="rId2"/>
              </a:buBlip>
            </a:pPr>
            <a:r>
              <a:rPr lang="en-US"/>
              <a:t> Identifies learner styles using a lengthy questioner</a:t>
            </a:r>
          </a:p>
          <a:p>
            <a:pPr>
              <a:buBlip>
                <a:blip r:embed="rId2"/>
              </a:buBlip>
            </a:pPr>
            <a:r>
              <a:rPr lang="en-US"/>
              <a:t> Covers only a few video production styles</a:t>
            </a:r>
          </a:p>
          <a:p>
            <a:pPr>
              <a:buBlip>
                <a:blip r:embed="rId2"/>
              </a:buBlip>
            </a:pPr>
            <a:r>
              <a:rPr lang="en-US"/>
              <a:t> Inefficient video classification</a:t>
            </a:r>
          </a:p>
          <a:p>
            <a:pPr>
              <a:buBlip>
                <a:blip r:embed="rId2"/>
              </a:buBlip>
            </a:pPr>
            <a:endParaRPr lang="en-US"/>
          </a:p>
          <a:p>
            <a:pPr>
              <a:buBlip>
                <a:blip r:embed="rId2"/>
              </a:buBlip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49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CAD1-EB6B-E144-8E73-7A03C0ED1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132" y="675652"/>
            <a:ext cx="9720072" cy="881843"/>
          </a:xfrm>
        </p:spPr>
        <p:txBody>
          <a:bodyPr/>
          <a:lstStyle/>
          <a:p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Feature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3FF5A-8EF5-0D4C-BFCC-6D79ED7C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6D3B1F-2FEA-184E-870C-198A0F2EF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990857"/>
              </p:ext>
            </p:extLst>
          </p:nvPr>
        </p:nvGraphicFramePr>
        <p:xfrm>
          <a:off x="921132" y="2107844"/>
          <a:ext cx="10305094" cy="46371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907875">
                  <a:extLst>
                    <a:ext uri="{9D8B030D-6E8A-4147-A177-3AD203B41FA5}">
                      <a16:colId xmlns:a16="http://schemas.microsoft.com/office/drawing/2014/main" val="2258585079"/>
                    </a:ext>
                  </a:extLst>
                </a:gridCol>
                <a:gridCol w="1149259">
                  <a:extLst>
                    <a:ext uri="{9D8B030D-6E8A-4147-A177-3AD203B41FA5}">
                      <a16:colId xmlns:a16="http://schemas.microsoft.com/office/drawing/2014/main" val="3691452332"/>
                    </a:ext>
                  </a:extLst>
                </a:gridCol>
                <a:gridCol w="1090232">
                  <a:extLst>
                    <a:ext uri="{9D8B030D-6E8A-4147-A177-3AD203B41FA5}">
                      <a16:colId xmlns:a16="http://schemas.microsoft.com/office/drawing/2014/main" val="1224877056"/>
                    </a:ext>
                  </a:extLst>
                </a:gridCol>
                <a:gridCol w="1328928">
                  <a:extLst>
                    <a:ext uri="{9D8B030D-6E8A-4147-A177-3AD203B41FA5}">
                      <a16:colId xmlns:a16="http://schemas.microsoft.com/office/drawing/2014/main" val="310829246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6038714"/>
                    </a:ext>
                  </a:extLst>
                </a:gridCol>
              </a:tblGrid>
              <a:tr h="811109">
                <a:tc>
                  <a:txBody>
                    <a:bodyPr/>
                    <a:lstStyle/>
                    <a:p>
                      <a:r>
                        <a:rPr lang="en-US" sz="1800" kern="1200">
                          <a:effectLst/>
                        </a:rPr>
                        <a:t>Features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576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>
                          <a:effectLst/>
                        </a:rPr>
                        <a:t>Class Central 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576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>
                          <a:effectLst/>
                        </a:rPr>
                        <a:t>My MOOC 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576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err="1">
                          <a:effectLst/>
                        </a:rPr>
                        <a:t>MOOCRec</a:t>
                      </a:r>
                      <a:r>
                        <a:rPr lang="en-US" sz="1800" kern="1200">
                          <a:effectLst/>
                        </a:rPr>
                        <a:t> 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576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kern="1200">
                          <a:effectLst/>
                        </a:rPr>
                        <a:t> MOOCRec V2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kern="1200"/>
                        <a:t>Proposed Solution</a:t>
                      </a:r>
                    </a:p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576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963997"/>
                  </a:ext>
                </a:extLst>
              </a:tr>
              <a:tr h="483782">
                <a:tc>
                  <a:txBody>
                    <a:bodyPr/>
                    <a:lstStyle/>
                    <a:p>
                      <a:r>
                        <a:rPr lang="en-US"/>
                        <a:t>Direct learning style identification</a:t>
                      </a:r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104354"/>
                  </a:ext>
                </a:extLst>
              </a:tr>
              <a:tr h="483782">
                <a:tc>
                  <a:txBody>
                    <a:bodyPr/>
                    <a:lstStyle/>
                    <a:p>
                      <a:r>
                        <a:rPr lang="en-US" sz="1800" kern="1200">
                          <a:effectLst/>
                        </a:rPr>
                        <a:t>Video Production Styles</a:t>
                      </a:r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678498"/>
                  </a:ext>
                </a:extLst>
              </a:tr>
              <a:tr h="459301">
                <a:tc>
                  <a:txBody>
                    <a:bodyPr/>
                    <a:lstStyle/>
                    <a:p>
                      <a:r>
                        <a:rPr lang="en-US" sz="1800" kern="1200">
                          <a:effectLst/>
                        </a:rPr>
                        <a:t>Complex and mixed video production styles</a:t>
                      </a:r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422549"/>
                  </a:ext>
                </a:extLst>
              </a:tr>
              <a:tr h="474911">
                <a:tc>
                  <a:txBody>
                    <a:bodyPr/>
                    <a:lstStyle/>
                    <a:p>
                      <a:r>
                        <a:rPr lang="en-US" sz="1800" kern="1200">
                          <a:effectLst/>
                        </a:rPr>
                        <a:t>Identify the spoken language of the presenter</a:t>
                      </a:r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440419"/>
                  </a:ext>
                </a:extLst>
              </a:tr>
              <a:tr h="483782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kern="1200">
                          <a:effectLst/>
                        </a:rPr>
                        <a:t>Search filter based on specific keywords / topics </a:t>
                      </a:r>
                      <a:endParaRPr lang="en-US" sz="1800" b="0" i="0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07071"/>
                  </a:ext>
                </a:extLst>
              </a:tr>
              <a:tr h="483782">
                <a:tc>
                  <a:txBody>
                    <a:bodyPr/>
                    <a:lstStyle/>
                    <a:p>
                      <a:r>
                        <a:rPr lang="en-US" sz="1800" kern="1200">
                          <a:effectLst/>
                        </a:rPr>
                        <a:t>User profile and dashboard </a:t>
                      </a:r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262365"/>
                  </a:ext>
                </a:extLst>
              </a:tr>
              <a:tr h="874615">
                <a:tc>
                  <a:txBody>
                    <a:bodyPr/>
                    <a:lstStyle/>
                    <a:p>
                      <a:r>
                        <a:rPr lang="en-US" sz="1800" kern="1200">
                          <a:effectLst/>
                        </a:rPr>
                        <a:t>Online discussion forums analysis and extraction of sentiments of forum posts for better MOOC recommendations </a:t>
                      </a:r>
                      <a:endParaRPr 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857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221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29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Integral</vt:lpstr>
      <vt:lpstr>Personalized MOOC Recommendations  MOOCRec v2</vt:lpstr>
      <vt:lpstr>AN Overview of MOOCS</vt:lpstr>
      <vt:lpstr>Research Problem</vt:lpstr>
      <vt:lpstr>General objectives</vt:lpstr>
      <vt:lpstr>specific objectives</vt:lpstr>
      <vt:lpstr>VIDEO PRODUCTION STYLES</vt:lpstr>
      <vt:lpstr>Learning styles and dimensions</vt:lpstr>
      <vt:lpstr>MOOCREC v1</vt:lpstr>
      <vt:lpstr>Feature Comparison</vt:lpstr>
      <vt:lpstr>Complex Video production style classification</vt:lpstr>
      <vt:lpstr>Complex Video production style classification</vt:lpstr>
      <vt:lpstr>Complex Video production style classification</vt:lpstr>
      <vt:lpstr>Identifying user’s preferred learning style</vt:lpstr>
      <vt:lpstr>Identifying user’s preferred learning style  Procedure</vt:lpstr>
      <vt:lpstr>IDENTIFYING USER’S PREFERRED LEARNING STYLE </vt:lpstr>
      <vt:lpstr>Identifying user’s preferred learning style How?  </vt:lpstr>
      <vt:lpstr>IDENTIFYING USER’S PREFERRED LEARNING STYLE Survey</vt:lpstr>
      <vt:lpstr>Forum Analysis  WHY?</vt:lpstr>
      <vt:lpstr>Forum Analysis Overview</vt:lpstr>
      <vt:lpstr>Forum Analysis  Gathering Data</vt:lpstr>
      <vt:lpstr>Forum Analysis  Process</vt:lpstr>
      <vt:lpstr>Forum Analysis  Expected Result</vt:lpstr>
      <vt:lpstr>Parallel Video Classification </vt:lpstr>
      <vt:lpstr>Parallel Video Classification </vt:lpstr>
      <vt:lpstr>Parallel Video Classification Techniques </vt:lpstr>
      <vt:lpstr>Parallel Video Classification Approach 1 </vt:lpstr>
      <vt:lpstr>Parallel Video Classification Approach 2</vt:lpstr>
      <vt:lpstr>Work Breakdown structure</vt:lpstr>
      <vt:lpstr>Gantt Chart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Personalized MOOC Recommendations MOOCRec v2</dc:title>
  <dc:creator>Liyanage A.Y.K. it16032798</dc:creator>
  <cp:revision>1</cp:revision>
  <dcterms:created xsi:type="dcterms:W3CDTF">2019-03-09T09:46:16Z</dcterms:created>
  <dcterms:modified xsi:type="dcterms:W3CDTF">2019-08-31T06:28:47Z</dcterms:modified>
</cp:coreProperties>
</file>